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28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09B26-04C2-4498-868F-BECAF3E1D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04C89A-93FF-4640-8C05-029CE30F4F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9C8191-D699-452A-A6B7-8BC366FEF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9C4E5-EF22-4867-A74C-06A84F8C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6C819-3D07-4BDD-991E-41702DB3F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2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9455-802E-44F9-9C78-B76C7656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CB943C-6F39-4925-9DDD-9EF5A18B79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BEC461-4B54-47F9-BD3E-C7E9DD75F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DDCDF-80BF-4792-A13A-429CD5B1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480EE4-04BB-4163-84FD-498B5234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532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4E5A2C-B876-42FD-B359-E8C49CA5E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E78F7A-A38F-4559-A856-446841B80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55400-EA8E-451E-B6AC-01F69486E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5AAB2-7D66-4CD4-B41A-D383D407B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289A6-B69E-4116-A476-E7B4BCE0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928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5E00-205E-4971-8B52-C0B238E1A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349FCB-630C-4A05-BFF0-AF05D31F5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067614-BA71-4C62-A401-08655E73C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2EB491-A314-41F9-A8ED-C313384E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0BB5C-7481-4259-945A-FF561111C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96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B948F-129B-4021-83AA-8029A6535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AB57A6-8835-402C-8F2E-910B3C0A8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A00A5-187C-43E5-8CA8-CC4E96AE7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7F69BD-16AA-4F25-B4DD-81D98FEFF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EE3343-28A3-45AB-99D2-E30ABC8BB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028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DFDB-906C-4E7C-816A-3D997E39D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EEE2-6368-4349-AD26-2F29FC6379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BDC1A-0C6E-494D-9FFE-1D9FF7472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3AEB5A-50D0-4EF8-9434-75D9A0853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4EFC0A-0D6E-43C3-9684-AEEABB46D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77415F-B718-48D1-AA96-78BE920E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28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1A46-ECF3-4EC5-ABCB-552A89E59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B849B-4A67-4552-8FDA-1F12F8D69E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00C626-E195-4D14-9F65-7BF26C82F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552A9-E1A7-474B-91A6-09A8AAC69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EA38C8-BA69-4252-8AF3-B5D9BC3B40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66FA87-3BB3-4126-990E-C113BDCF4D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AECAAB-780D-4E2B-98FD-2797A6C09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3F8B1F-084E-4D5E-AB90-843D597A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49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EB96-AB67-4497-8BF7-F1BC8B795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F836EB-809C-4146-B546-6BC3CFD0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7BF5E-7E81-4C70-85C3-27491FAFD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8AE72A-D361-4891-907E-8EB049BA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8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7567F6-3BFE-4FC9-A34D-6B8A95AFB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ABCF4-617A-445D-8409-5295BA99D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491E2F-EF4E-4334-8B52-3235EB50E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3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8BDC-279E-4047-8B78-4C5671CC1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701C9-686A-495D-BE6A-562F996AB3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7F376F-E3C1-4A92-B485-87C3C96CBB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B27A47-A989-4AA4-808C-16A3107C3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2190DA-4094-4226-ADB5-CACF2E998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9E51B-7C55-44F7-8756-E83B03B30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5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13919-DB61-4679-BC09-E626739D3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9B1298-1860-49D9-B25E-5D6CFD978B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C055ED-C46B-4B6E-AC5E-255FCE3BBF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C73AD-2650-40FB-9D75-375E7AF57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8B0D2B-8611-4D3B-917A-1A7899E57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50684B-252C-4F1C-B533-DA2561518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4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38B794-B1E5-4759-A8D9-B9FD4D0D7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0E444-F875-4116-B549-AF2379E5B6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FD0738-B789-4894-BCE8-500724839D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4555D-4843-427D-84E6-69158A6DEBFA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D8075-4049-43FD-9F23-9EA80806C4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82C83D-2683-46A1-864A-6E0EA875D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A8B56-B8E5-4030-B595-E6CA81CBC3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38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oleObject" Target="../embeddings/oleObject2.bin"/><Relationship Id="rId7" Type="http://schemas.openxmlformats.org/officeDocument/2006/relationships/image" Target="../media/image30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wmf"/><Relationship Id="rId9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12.jpg"/><Relationship Id="rId3" Type="http://schemas.openxmlformats.org/officeDocument/2006/relationships/image" Target="../media/image33.jpg"/><Relationship Id="rId7" Type="http://schemas.openxmlformats.org/officeDocument/2006/relationships/image" Target="../media/image29.png"/><Relationship Id="rId12" Type="http://schemas.openxmlformats.org/officeDocument/2006/relationships/image" Target="../media/image36.jp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png"/><Relationship Id="rId11" Type="http://schemas.openxmlformats.org/officeDocument/2006/relationships/image" Target="../media/image35.jpg"/><Relationship Id="rId5" Type="http://schemas.openxmlformats.org/officeDocument/2006/relationships/image" Target="../media/image27.wmf"/><Relationship Id="rId10" Type="http://schemas.openxmlformats.org/officeDocument/2006/relationships/image" Target="../media/image34.jpg"/><Relationship Id="rId4" Type="http://schemas.openxmlformats.org/officeDocument/2006/relationships/oleObject" Target="../embeddings/oleObject3.bin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nchbase.com/person/eugen-paraschiv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2.jp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40.jp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9.jpg"/><Relationship Id="rId7" Type="http://schemas.openxmlformats.org/officeDocument/2006/relationships/image" Target="../media/image5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jpg"/><Relationship Id="rId7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jpg"/><Relationship Id="rId7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jpg"/><Relationship Id="rId9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g"/><Relationship Id="rId5" Type="http://schemas.openxmlformats.org/officeDocument/2006/relationships/image" Target="../media/image74.png"/><Relationship Id="rId4" Type="http://schemas.openxmlformats.org/officeDocument/2006/relationships/image" Target="../media/image7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jpg"/><Relationship Id="rId5" Type="http://schemas.openxmlformats.org/officeDocument/2006/relationships/image" Target="../media/image78.jpg"/><Relationship Id="rId4" Type="http://schemas.openxmlformats.org/officeDocument/2006/relationships/image" Target="../media/image1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7" Type="http://schemas.openxmlformats.org/officeDocument/2006/relationships/image" Target="../media/image85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jpg"/><Relationship Id="rId4" Type="http://schemas.openxmlformats.org/officeDocument/2006/relationships/image" Target="../media/image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9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5.jpg"/><Relationship Id="rId4" Type="http://schemas.openxmlformats.org/officeDocument/2006/relationships/image" Target="../media/image9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runchbase.com/person/eugen-paraschiv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2.jpg"/><Relationship Id="rId5" Type="http://schemas.openxmlformats.org/officeDocument/2006/relationships/image" Target="../media/image19.png"/><Relationship Id="rId10" Type="http://schemas.openxmlformats.org/officeDocument/2006/relationships/image" Target="../media/image23.jp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nchbase.com/person/eugen-paraschiv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2.jp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6.png"/><Relationship Id="rId5" Type="http://schemas.openxmlformats.org/officeDocument/2006/relationships/image" Target="../media/image19.png"/><Relationship Id="rId4" Type="http://schemas.openxmlformats.org/officeDocument/2006/relationships/image" Target="../media/image2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3C19D1-B315-4BF3-A84B-3E3BFBA0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7875" y="2076274"/>
            <a:ext cx="6755934" cy="38002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3118BB-8BD7-4404-A1EB-732DEBAC7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54" y="2505670"/>
            <a:ext cx="1147396" cy="12430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B0DF0EA-3307-4B59-82DE-12051111EF67}"/>
              </a:ext>
            </a:extLst>
          </p:cNvPr>
          <p:cNvSpPr/>
          <p:nvPr/>
        </p:nvSpPr>
        <p:spPr>
          <a:xfrm>
            <a:off x="728854" y="1906997"/>
            <a:ext cx="22429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0" i="0" dirty="0">
                <a:solidFill>
                  <a:srgbClr val="252525"/>
                </a:solidFill>
                <a:effectLst/>
                <a:latin typeface="CalendasPlus"/>
              </a:rPr>
              <a:t>CEO, </a:t>
            </a:r>
            <a:r>
              <a:rPr lang="en-US" sz="800" b="0" i="0" dirty="0" err="1">
                <a:solidFill>
                  <a:srgbClr val="252525"/>
                </a:solidFill>
                <a:effectLst/>
                <a:latin typeface="CalendasPlus"/>
              </a:rPr>
              <a:t>Neuromonics</a:t>
            </a:r>
            <a:r>
              <a:rPr lang="en-US" sz="800" b="0" i="0" dirty="0">
                <a:solidFill>
                  <a:srgbClr val="252525"/>
                </a:solidFill>
                <a:effectLst/>
                <a:latin typeface="CalendasPlus"/>
              </a:rPr>
              <a:t>, Inc., COO, Pay By Touch, Senior Vice President, Sun Microsystems, Executive Vice President, </a:t>
            </a:r>
            <a:r>
              <a:rPr lang="en-US" sz="800" b="1" i="0" dirty="0">
                <a:solidFill>
                  <a:srgbClr val="252525"/>
                </a:solidFill>
                <a:effectLst/>
                <a:latin typeface="CalendasPlus"/>
              </a:rPr>
              <a:t>First Data Corporation</a:t>
            </a:r>
            <a:r>
              <a:rPr lang="en-US" sz="800" b="0" i="0" dirty="0">
                <a:solidFill>
                  <a:srgbClr val="252525"/>
                </a:solidFill>
                <a:effectLst/>
                <a:latin typeface="CalendasPlus"/>
              </a:rPr>
              <a:t>, and Partner at Deloitte</a:t>
            </a:r>
            <a:endParaRPr lang="en-US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B12C30-0452-4538-B6D4-C20E6FE626D0}"/>
              </a:ext>
            </a:extLst>
          </p:cNvPr>
          <p:cNvSpPr/>
          <p:nvPr/>
        </p:nvSpPr>
        <p:spPr>
          <a:xfrm>
            <a:off x="728854" y="23421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https://www.whitehousehistory.org/national-council/eula-adams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92EB0C-04C6-41B2-AEDD-0C8ECF76F5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327" y="4301687"/>
            <a:ext cx="1308684" cy="98151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B505E75-50EE-49B3-87E4-55446950B9B4}"/>
              </a:ext>
            </a:extLst>
          </p:cNvPr>
          <p:cNvCxnSpPr>
            <a:cxnSpLocks/>
          </p:cNvCxnSpPr>
          <p:nvPr/>
        </p:nvCxnSpPr>
        <p:spPr>
          <a:xfrm flipH="1">
            <a:off x="2504669" y="2076274"/>
            <a:ext cx="314731" cy="2483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4A421557-5B58-4025-A783-EFFFA6E785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050" y="3633982"/>
            <a:ext cx="1133475" cy="6381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FF0A36-99B3-40B3-989E-B15C37D97D40}"/>
              </a:ext>
            </a:extLst>
          </p:cNvPr>
          <p:cNvSpPr/>
          <p:nvPr/>
        </p:nvSpPr>
        <p:spPr>
          <a:xfrm>
            <a:off x="1504889" y="3925457"/>
            <a:ext cx="1749311" cy="881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534E7AF-37FE-458E-AAA7-5D275DC7A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918" y="1129115"/>
            <a:ext cx="6380281" cy="307238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A9B4D5B-2769-4EAC-97DB-49BE8922CC90}"/>
              </a:ext>
            </a:extLst>
          </p:cNvPr>
          <p:cNvSpPr txBox="1"/>
          <p:nvPr/>
        </p:nvSpPr>
        <p:spPr>
          <a:xfrm>
            <a:off x="1117539" y="1219200"/>
            <a:ext cx="41644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 JOEL Abele, </a:t>
            </a:r>
            <a:r>
              <a:rPr lang="en-US" dirty="0" err="1"/>
              <a:t>domique,martllei</a:t>
            </a:r>
            <a:endParaRPr lang="en-US" dirty="0"/>
          </a:p>
          <a:p>
            <a:r>
              <a:rPr lang="en-US" dirty="0"/>
              <a:t>AUSSCHEI.TRAIN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EC8C938-FBED-47BA-8387-ADEE192B79B5}"/>
              </a:ext>
            </a:extLst>
          </p:cNvPr>
          <p:cNvCxnSpPr/>
          <p:nvPr/>
        </p:nvCxnSpPr>
        <p:spPr>
          <a:xfrm flipV="1">
            <a:off x="2504669" y="1384300"/>
            <a:ext cx="2156231" cy="158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177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9F44257-E711-48E4-9962-6D6017454D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0325" y="1508125"/>
          <a:ext cx="647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ackager Shell Object" showAsIcon="1" r:id="rId3" imgW="647640" imgH="514800" progId="Package">
                  <p:embed/>
                </p:oleObj>
              </mc:Choice>
              <mc:Fallback>
                <p:oleObj name="Packager Shell Object" showAsIcon="1" r:id="rId3" imgW="647640" imgH="51480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9F44257-E711-48E4-9962-6D6017454D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0325" y="1508125"/>
                        <a:ext cx="6477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D8F1F5F-0D78-4A13-BDDB-F0D51341A5BD}"/>
              </a:ext>
            </a:extLst>
          </p:cNvPr>
          <p:cNvSpPr txBox="1"/>
          <p:nvPr/>
        </p:nvSpPr>
        <p:spPr>
          <a:xfrm>
            <a:off x="3651805" y="916291"/>
            <a:ext cx="2444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/>
              <a:t>iCPVA</a:t>
            </a:r>
            <a:endParaRPr lang="en-US" sz="7200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F93227-E3C1-479A-9F71-6ADDF02CE9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102" y="2432395"/>
            <a:ext cx="3938494" cy="2215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80B72-AE92-440F-B653-2B40427BB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6081" y="2368895"/>
            <a:ext cx="2503393" cy="401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23C34-03B0-40C8-8F0C-796CDBF57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73" y="5281958"/>
            <a:ext cx="1659223" cy="11001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3C8A3-7F34-4B3A-BEAF-311414C4EC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339" y="5784374"/>
            <a:ext cx="606457" cy="40357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7FB851B-A234-4840-9831-412073B99ADB}"/>
              </a:ext>
            </a:extLst>
          </p:cNvPr>
          <p:cNvCxnSpPr/>
          <p:nvPr/>
        </p:nvCxnSpPr>
        <p:spPr>
          <a:xfrm>
            <a:off x="2222500" y="5832026"/>
            <a:ext cx="1003300" cy="550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A0FCF77-5114-4DCD-89AD-B606826431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391" y="4621297"/>
            <a:ext cx="1897897" cy="110013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9B90B67-6B5F-4CC1-8D97-3780DA6B27D2}"/>
              </a:ext>
            </a:extLst>
          </p:cNvPr>
          <p:cNvSpPr txBox="1"/>
          <p:nvPr/>
        </p:nvSpPr>
        <p:spPr>
          <a:xfrm>
            <a:off x="1246391" y="57176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317D7-25D2-47A1-8E4C-AD113426BF9D}"/>
              </a:ext>
            </a:extLst>
          </p:cNvPr>
          <p:cNvSpPr txBox="1"/>
          <p:nvPr/>
        </p:nvSpPr>
        <p:spPr>
          <a:xfrm>
            <a:off x="1246391" y="6139155"/>
            <a:ext cx="37577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 </a:t>
            </a:r>
            <a:r>
              <a:rPr lang="en-US" b="1" dirty="0"/>
              <a:t>Labor Code </a:t>
            </a:r>
            <a:r>
              <a:rPr lang="en-US" sz="800" dirty="0"/>
              <a:t>IBM </a:t>
            </a:r>
            <a:r>
              <a:rPr lang="en-US" sz="800" dirty="0" err="1"/>
              <a:t>Parnter</a:t>
            </a:r>
            <a:r>
              <a:rPr lang="en-US" sz="800" dirty="0"/>
              <a:t> </a:t>
            </a:r>
            <a:r>
              <a:rPr lang="en-US" sz="800" dirty="0" err="1"/>
              <a:t>Cleint</a:t>
            </a:r>
            <a:r>
              <a:rPr lang="en-US" sz="800" dirty="0"/>
              <a:t> Sweet </a:t>
            </a:r>
            <a:r>
              <a:rPr lang="en-US" sz="800" dirty="0" err="1"/>
              <a:t>Dalring</a:t>
            </a:r>
            <a:r>
              <a:rPr lang="en-US" sz="800" dirty="0"/>
              <a:t> Strawberries</a:t>
            </a:r>
          </a:p>
          <a:p>
            <a:r>
              <a:rPr lang="en-US" sz="800" dirty="0"/>
              <a:t>	</a:t>
            </a:r>
            <a:r>
              <a:rPr lang="en-US" sz="800" dirty="0" err="1"/>
              <a:t>Mexian</a:t>
            </a:r>
            <a:r>
              <a:rPr lang="en-US" sz="800" dirty="0"/>
              <a:t> Farming in </a:t>
            </a:r>
            <a:r>
              <a:rPr lang="en-US" sz="800" dirty="0" err="1"/>
              <a:t>Califonia</a:t>
            </a:r>
            <a:r>
              <a:rPr lang="en-US" sz="800" dirty="0"/>
              <a:t> Coast</a:t>
            </a:r>
          </a:p>
          <a:p>
            <a:r>
              <a:rPr lang="en-US" strike="sngStrike" dirty="0"/>
              <a:t>Ferrari in Garage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E073DC-9E6F-4B2C-B03A-618B52A169A5}"/>
              </a:ext>
            </a:extLst>
          </p:cNvPr>
          <p:cNvSpPr txBox="1"/>
          <p:nvPr/>
        </p:nvSpPr>
        <p:spPr>
          <a:xfrm>
            <a:off x="2825666" y="5787295"/>
            <a:ext cx="3536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Labor Code Civil Code</a:t>
            </a:r>
            <a:r>
              <a:rPr lang="en-US" dirty="0"/>
              <a:t>: Visa Ferrari</a:t>
            </a:r>
          </a:p>
          <a:p>
            <a:r>
              <a:rPr lang="en-US" dirty="0"/>
              <a:t>		            Garage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59E8952-5D6A-4E4D-B18B-D02C09319036}"/>
              </a:ext>
            </a:extLst>
          </p:cNvPr>
          <p:cNvCxnSpPr/>
          <p:nvPr/>
        </p:nvCxnSpPr>
        <p:spPr>
          <a:xfrm>
            <a:off x="5168900" y="5986159"/>
            <a:ext cx="7754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148C5EA-4868-4582-8C3A-6E0D2CA4DD70}"/>
              </a:ext>
            </a:extLst>
          </p:cNvPr>
          <p:cNvCxnSpPr/>
          <p:nvPr/>
        </p:nvCxnSpPr>
        <p:spPr>
          <a:xfrm>
            <a:off x="5245100" y="6267975"/>
            <a:ext cx="850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585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8527652-49D3-4731-957D-62D6FDBBE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359" y="5955615"/>
            <a:ext cx="484011" cy="3111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9F44257-E711-48E4-9962-6D6017454D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0325" y="1508125"/>
          <a:ext cx="647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Packager Shell Object" showAsIcon="1" r:id="rId4" imgW="647640" imgH="514800" progId="Package">
                  <p:embed/>
                </p:oleObj>
              </mc:Choice>
              <mc:Fallback>
                <p:oleObj name="Packager Shell Object" showAsIcon="1" r:id="rId4" imgW="647640" imgH="514800" progId="Package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E9F44257-E711-48E4-9962-6D6017454D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330325" y="1508125"/>
                        <a:ext cx="6477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0D8F1F5F-0D78-4A13-BDDB-F0D51341A5BD}"/>
              </a:ext>
            </a:extLst>
          </p:cNvPr>
          <p:cNvSpPr txBox="1"/>
          <p:nvPr/>
        </p:nvSpPr>
        <p:spPr>
          <a:xfrm>
            <a:off x="3651805" y="916291"/>
            <a:ext cx="2444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/>
              <a:t>iCPVA</a:t>
            </a:r>
            <a:endParaRPr lang="en-US" sz="7200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BF93227-E3C1-479A-9F71-6ADDF02CE9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5102" y="2432395"/>
            <a:ext cx="3938494" cy="2215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680B72-AE92-440F-B653-2B40427BBC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6081" y="2368895"/>
            <a:ext cx="2503393" cy="401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523C34-03B0-40C8-8F0C-796CDBF57F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73" y="5281958"/>
            <a:ext cx="1659223" cy="1100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0FCF77-5114-4DCD-89AD-B606826431C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71" y="2055504"/>
            <a:ext cx="1897897" cy="11001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920C59-EC63-4CB6-A2E9-FDAFB77B55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865" y="5919166"/>
            <a:ext cx="348809" cy="34880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925C5B-50D7-4519-87F6-90509656787E}"/>
              </a:ext>
            </a:extLst>
          </p:cNvPr>
          <p:cNvCxnSpPr/>
          <p:nvPr/>
        </p:nvCxnSpPr>
        <p:spPr>
          <a:xfrm>
            <a:off x="2906129" y="5644131"/>
            <a:ext cx="348809" cy="550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CF5911D-120E-4CF5-B61D-8002312421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445" y="5832026"/>
            <a:ext cx="290819" cy="29081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EF1DB1-7ECD-41E7-ABB3-464CA82DEE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21" y="5871100"/>
            <a:ext cx="396875" cy="39687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08D9504-0349-43F4-B696-5F509F80D44F}"/>
              </a:ext>
            </a:extLst>
          </p:cNvPr>
          <p:cNvCxnSpPr/>
          <p:nvPr/>
        </p:nvCxnSpPr>
        <p:spPr>
          <a:xfrm>
            <a:off x="2537265" y="5984426"/>
            <a:ext cx="348809" cy="550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0FBD897-51C2-423E-868D-18F89C673F36}"/>
              </a:ext>
            </a:extLst>
          </p:cNvPr>
          <p:cNvCxnSpPr/>
          <p:nvPr/>
        </p:nvCxnSpPr>
        <p:spPr>
          <a:xfrm>
            <a:off x="3456102" y="5818535"/>
            <a:ext cx="348809" cy="550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41D6224B-0369-4A01-A0CF-CBAC3F4531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994" y="5740568"/>
            <a:ext cx="396875" cy="396875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98D8A51-A307-4B49-B93E-FF43998DC9CC}"/>
              </a:ext>
            </a:extLst>
          </p:cNvPr>
          <p:cNvCxnSpPr/>
          <p:nvPr/>
        </p:nvCxnSpPr>
        <p:spPr>
          <a:xfrm>
            <a:off x="2756217" y="5690257"/>
            <a:ext cx="348809" cy="550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1C4A80B4-53BD-41AD-ABF2-ED3D3151643B}"/>
              </a:ext>
            </a:extLst>
          </p:cNvPr>
          <p:cNvSpPr/>
          <p:nvPr/>
        </p:nvSpPr>
        <p:spPr>
          <a:xfrm>
            <a:off x="2194303" y="5871100"/>
            <a:ext cx="1897897" cy="251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LOGICAL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271B16-2DF7-4352-BB8D-B1FFC3E9F5C1}"/>
              </a:ext>
            </a:extLst>
          </p:cNvPr>
          <p:cNvSpPr/>
          <p:nvPr/>
        </p:nvSpPr>
        <p:spPr>
          <a:xfrm>
            <a:off x="505853" y="3881792"/>
            <a:ext cx="3099596" cy="7952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233186F-E214-47D3-9FCE-3E547996B032}"/>
              </a:ext>
            </a:extLst>
          </p:cNvPr>
          <p:cNvCxnSpPr>
            <a:stCxn id="23" idx="1"/>
            <a:endCxn id="23" idx="3"/>
          </p:cNvCxnSpPr>
          <p:nvPr/>
        </p:nvCxnSpPr>
        <p:spPr>
          <a:xfrm>
            <a:off x="505853" y="4279415"/>
            <a:ext cx="3099596" cy="0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420F13C0-BA08-4AF4-B186-0D6F8CABC9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643" y="5442463"/>
            <a:ext cx="773376" cy="115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23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4C6DD-7800-4E01-92A6-8CF80BE07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49" y="1370012"/>
            <a:ext cx="1800225" cy="25431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0BFF085-622C-4B01-8279-D979AA60DC70}"/>
              </a:ext>
            </a:extLst>
          </p:cNvPr>
          <p:cNvSpPr/>
          <p:nvPr/>
        </p:nvSpPr>
        <p:spPr>
          <a:xfrm>
            <a:off x="4991100" y="2553239"/>
            <a:ext cx="1498202" cy="123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co2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55489-3C77-4E8F-BE91-E433E09719D1}"/>
              </a:ext>
            </a:extLst>
          </p:cNvPr>
          <p:cNvSpPr txBox="1"/>
          <p:nvPr/>
        </p:nvSpPr>
        <p:spPr>
          <a:xfrm>
            <a:off x="5689600" y="2641600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DEA(</a:t>
            </a:r>
            <a:r>
              <a:rPr lang="en-US" strike="sngStrike" dirty="0" err="1"/>
              <a:t>Cocain</a:t>
            </a:r>
            <a:r>
              <a:rPr lang="en-US" strike="sngStrike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D6D078-F80B-45E8-81BC-7B2500D646C1}"/>
              </a:ext>
            </a:extLst>
          </p:cNvPr>
          <p:cNvSpPr/>
          <p:nvPr/>
        </p:nvSpPr>
        <p:spPr>
          <a:xfrm>
            <a:off x="7397534" y="2547414"/>
            <a:ext cx="1692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solidFill>
                  <a:srgbClr val="202124"/>
                </a:solidFill>
                <a:effectLst/>
                <a:latin typeface="Google Sans"/>
                <a:hlinkClick r:id="rId3"/>
              </a:rPr>
              <a:t>Eugen </a:t>
            </a:r>
            <a:r>
              <a:rPr lang="en-US" b="0" i="0" u="none" strike="noStrike" dirty="0" err="1">
                <a:solidFill>
                  <a:srgbClr val="202124"/>
                </a:solidFill>
                <a:effectLst/>
                <a:latin typeface="Google Sans"/>
                <a:hlinkClick r:id="rId3"/>
              </a:rPr>
              <a:t>Paraschiv</a:t>
            </a:r>
            <a:endParaRPr lang="en-US" b="0" i="0" u="none" strike="noStrike" dirty="0">
              <a:solidFill>
                <a:srgbClr val="202124"/>
              </a:solidFill>
              <a:effectLst/>
              <a:latin typeface="Google Sans"/>
              <a:hlinkClick r:id="rId3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E25BE9-E48A-47B6-8A9D-11D40FF79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31" y="2916746"/>
            <a:ext cx="756102" cy="7264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7522FA-257F-4B2E-9C8A-E64143F7D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02" y="2683371"/>
            <a:ext cx="655122" cy="65512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47A642-EB3A-493C-A697-0C7E59463308}"/>
              </a:ext>
            </a:extLst>
          </p:cNvPr>
          <p:cNvCxnSpPr/>
          <p:nvPr/>
        </p:nvCxnSpPr>
        <p:spPr>
          <a:xfrm flipV="1">
            <a:off x="9341471" y="2336888"/>
            <a:ext cx="1965853" cy="1211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3699EB-DEF9-4033-912A-ED1C83B78E51}"/>
              </a:ext>
            </a:extLst>
          </p:cNvPr>
          <p:cNvCxnSpPr/>
          <p:nvPr/>
        </p:nvCxnSpPr>
        <p:spPr>
          <a:xfrm flipV="1">
            <a:off x="7114465" y="2641599"/>
            <a:ext cx="1965853" cy="1211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B37F694-136A-40BD-8F6F-DB7CCC891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36" y="1370013"/>
            <a:ext cx="1809660" cy="2482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15C287-78DD-4D86-B424-678CCED42BD1}"/>
              </a:ext>
            </a:extLst>
          </p:cNvPr>
          <p:cNvSpPr txBox="1"/>
          <p:nvPr/>
        </p:nvSpPr>
        <p:spPr>
          <a:xfrm>
            <a:off x="4991100" y="4978400"/>
            <a:ext cx="173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Php </a:t>
            </a:r>
            <a:r>
              <a:rPr lang="en-US" strike="sngStrike" dirty="0" err="1"/>
              <a:t>c++</a:t>
            </a:r>
            <a:r>
              <a:rPr lang="en-US" strike="sngStrike" dirty="0"/>
              <a:t> </a:t>
            </a:r>
            <a:r>
              <a:rPr lang="en-US" strike="sngStrike" dirty="0" err="1"/>
              <a:t>ip</a:t>
            </a:r>
            <a:r>
              <a:rPr lang="en-US" strike="sngStrike" dirty="0"/>
              <a:t> </a:t>
            </a:r>
            <a:r>
              <a:rPr lang="en-US" strike="sngStrike" dirty="0" err="1"/>
              <a:t>getip</a:t>
            </a:r>
            <a:r>
              <a:rPr lang="en-US" strike="sngStrike"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4237FD-8F58-4B93-A6C1-BA1D059F4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66721" y="6524625"/>
            <a:ext cx="2695575" cy="33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24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4237FD-8F58-4B93-A6C1-BA1D059F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425" y="2690856"/>
            <a:ext cx="2695575" cy="3333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D4CBBE-BDD6-4A27-8E89-E012F136DDE8}"/>
              </a:ext>
            </a:extLst>
          </p:cNvPr>
          <p:cNvSpPr txBox="1"/>
          <p:nvPr/>
        </p:nvSpPr>
        <p:spPr>
          <a:xfrm>
            <a:off x="4848837" y="3305262"/>
            <a:ext cx="4567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iCPVA</a:t>
            </a:r>
            <a:r>
              <a:rPr lang="en-US" dirty="0"/>
              <a:t> </a:t>
            </a:r>
            <a:r>
              <a:rPr lang="en-US" dirty="0" err="1"/>
              <a:t>PENTAGON.emea</a:t>
            </a:r>
            <a:r>
              <a:rPr lang="en-US" dirty="0"/>
              <a:t> IMPORT </a:t>
            </a:r>
            <a:r>
              <a:rPr lang="en-US" strike="sngStrike" dirty="0"/>
              <a:t>deer park </a:t>
            </a:r>
            <a:r>
              <a:rPr lang="en-US" strike="sngStrike" dirty="0" err="1"/>
              <a:t>ave</a:t>
            </a:r>
            <a:endParaRPr lang="en-US" strike="sngStrike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F2DB3E-DA55-4CA9-B729-74A89FA50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0" y="3305262"/>
            <a:ext cx="520700" cy="50671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ABA7D1-81C5-4BEA-8EFA-3EF79680BD3A}"/>
              </a:ext>
            </a:extLst>
          </p:cNvPr>
          <p:cNvCxnSpPr/>
          <p:nvPr/>
        </p:nvCxnSpPr>
        <p:spPr>
          <a:xfrm>
            <a:off x="9416178" y="2908300"/>
            <a:ext cx="845422" cy="1244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1FFCD84-3C52-4005-8BD6-B0958B1277FE}"/>
              </a:ext>
            </a:extLst>
          </p:cNvPr>
          <p:cNvCxnSpPr/>
          <p:nvPr/>
        </p:nvCxnSpPr>
        <p:spPr>
          <a:xfrm>
            <a:off x="9686489" y="3006127"/>
            <a:ext cx="845422" cy="1244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F8CC690-A3AE-4892-8D8C-DAD72AA9F6B4}"/>
              </a:ext>
            </a:extLst>
          </p:cNvPr>
          <p:cNvCxnSpPr/>
          <p:nvPr/>
        </p:nvCxnSpPr>
        <p:spPr>
          <a:xfrm>
            <a:off x="9398000" y="3218255"/>
            <a:ext cx="845422" cy="12446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5FFBCC7-07B5-4D31-9DB4-E26E8FC9725B}"/>
              </a:ext>
            </a:extLst>
          </p:cNvPr>
          <p:cNvCxnSpPr/>
          <p:nvPr/>
        </p:nvCxnSpPr>
        <p:spPr>
          <a:xfrm>
            <a:off x="6616700" y="3429000"/>
            <a:ext cx="762000" cy="3829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5D1335BE-E13F-4170-83C6-993ABF802A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677" y="5167838"/>
            <a:ext cx="1659223" cy="110013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0BE7288-F3FA-4793-8355-8F8CF9248380}"/>
              </a:ext>
            </a:extLst>
          </p:cNvPr>
          <p:cNvCxnSpPr/>
          <p:nvPr/>
        </p:nvCxnSpPr>
        <p:spPr>
          <a:xfrm>
            <a:off x="1866900" y="4648200"/>
            <a:ext cx="8826500" cy="24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056BF37-8B90-43B6-84D6-25610F334F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2825" y="5435949"/>
            <a:ext cx="790575" cy="79057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409E1B0-2372-450F-90A9-4EC0BB6BBA32}"/>
              </a:ext>
            </a:extLst>
          </p:cNvPr>
          <p:cNvCxnSpPr/>
          <p:nvPr/>
        </p:nvCxnSpPr>
        <p:spPr>
          <a:xfrm flipH="1" flipV="1">
            <a:off x="9416178" y="5167838"/>
            <a:ext cx="2369422" cy="1345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F004202-DC2F-4917-9587-F1F25E9265AE}"/>
              </a:ext>
            </a:extLst>
          </p:cNvPr>
          <p:cNvSpPr txBox="1"/>
          <p:nvPr/>
        </p:nvSpPr>
        <p:spPr>
          <a:xfrm>
            <a:off x="330200" y="1030181"/>
            <a:ext cx="130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COPYRIGHT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C2A4FD6-8ED3-444E-9B57-E524AFF5E9F2}"/>
              </a:ext>
            </a:extLst>
          </p:cNvPr>
          <p:cNvSpPr txBox="1"/>
          <p:nvPr/>
        </p:nvSpPr>
        <p:spPr>
          <a:xfrm>
            <a:off x="5659566" y="1030181"/>
            <a:ext cx="872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SECRET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51508B3-234E-48BE-A5E9-72E183A021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6700" y="6060273"/>
            <a:ext cx="1282213" cy="63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6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4237FD-8F58-4B93-A6C1-BA1D059F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925" y="2792456"/>
            <a:ext cx="2695575" cy="333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62DF0B-A4F2-4632-B943-160C10EDC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25" y="2792456"/>
            <a:ext cx="2695575" cy="333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8D490B-CC1D-4A07-B024-FB6B149AE251}"/>
              </a:ext>
            </a:extLst>
          </p:cNvPr>
          <p:cNvSpPr txBox="1"/>
          <p:nvPr/>
        </p:nvSpPr>
        <p:spPr>
          <a:xfrm>
            <a:off x="1828800" y="1828800"/>
            <a:ext cx="1599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PAUL[</a:t>
            </a:r>
            <a:r>
              <a:rPr lang="en-US" dirty="0" err="1"/>
              <a:t>Andew</a:t>
            </a:r>
            <a:r>
              <a:rPr lang="en-US" dirty="0"/>
              <a:t>[]]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F755573-5318-4BF8-B663-2698DB5C75F1}"/>
              </a:ext>
            </a:extLst>
          </p:cNvPr>
          <p:cNvCxnSpPr/>
          <p:nvPr/>
        </p:nvCxnSpPr>
        <p:spPr>
          <a:xfrm>
            <a:off x="2514600" y="2013466"/>
            <a:ext cx="71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B0F1E69-E676-4CA4-B524-3647B8AFCD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600" y="1746766"/>
            <a:ext cx="533400" cy="5334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425018-837F-4DB1-B606-544E9B9890F3}"/>
              </a:ext>
            </a:extLst>
          </p:cNvPr>
          <p:cNvCxnSpPr>
            <a:cxnSpLocks/>
          </p:cNvCxnSpPr>
          <p:nvPr/>
        </p:nvCxnSpPr>
        <p:spPr>
          <a:xfrm>
            <a:off x="3911600" y="1746766"/>
            <a:ext cx="762000" cy="4513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7A1F4001-0C9E-4563-8688-20165B8187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800" y="5667630"/>
            <a:ext cx="304800" cy="3048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25647B9-D970-4627-AB50-CEC98BCFC7B0}"/>
              </a:ext>
            </a:extLst>
          </p:cNvPr>
          <p:cNvCxnSpPr>
            <a:cxnSpLocks/>
          </p:cNvCxnSpPr>
          <p:nvPr/>
        </p:nvCxnSpPr>
        <p:spPr>
          <a:xfrm>
            <a:off x="4254500" y="5585596"/>
            <a:ext cx="495300" cy="4680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5A0C8DF-6086-47D1-8E68-A0953DA8B24E}"/>
              </a:ext>
            </a:extLst>
          </p:cNvPr>
          <p:cNvSpPr/>
          <p:nvPr/>
        </p:nvSpPr>
        <p:spPr>
          <a:xfrm>
            <a:off x="3911600" y="3302000"/>
            <a:ext cx="3606802" cy="8077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HOMCIDE:LUX:COINTOWIN</a:t>
            </a:r>
          </a:p>
          <a:p>
            <a:pPr algn="ctr"/>
            <a:r>
              <a:rPr lang="en-US" dirty="0"/>
              <a:t>1000 EURO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5835CE2-29D0-429D-BE03-785585E9A6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03" y="3302000"/>
            <a:ext cx="1257300" cy="821174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35A511C-322B-4E72-96FC-8B1B48168279}"/>
              </a:ext>
            </a:extLst>
          </p:cNvPr>
          <p:cNvCxnSpPr>
            <a:endCxn id="31" idx="3"/>
          </p:cNvCxnSpPr>
          <p:nvPr/>
        </p:nvCxnSpPr>
        <p:spPr>
          <a:xfrm flipH="1">
            <a:off x="7518402" y="3302000"/>
            <a:ext cx="2438398" cy="40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99F489D3-36F2-4D23-BE9B-968A572AE2A9}"/>
              </a:ext>
            </a:extLst>
          </p:cNvPr>
          <p:cNvSpPr/>
          <p:nvPr/>
        </p:nvSpPr>
        <p:spPr>
          <a:xfrm>
            <a:off x="2235200" y="3778846"/>
            <a:ext cx="1651000" cy="4680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AUTOBAHN A5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24A4E2-9667-4703-8596-4F43C1AA50B5}"/>
              </a:ext>
            </a:extLst>
          </p:cNvPr>
          <p:cNvCxnSpPr>
            <a:cxnSpLocks/>
          </p:cNvCxnSpPr>
          <p:nvPr/>
        </p:nvCxnSpPr>
        <p:spPr>
          <a:xfrm flipV="1">
            <a:off x="3009903" y="3953057"/>
            <a:ext cx="0" cy="781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15F1FF6C-43E0-4714-876B-3EBCAB73B77B}"/>
              </a:ext>
            </a:extLst>
          </p:cNvPr>
          <p:cNvSpPr/>
          <p:nvPr/>
        </p:nvSpPr>
        <p:spPr>
          <a:xfrm>
            <a:off x="2235200" y="4364564"/>
            <a:ext cx="4521187" cy="8211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9CA247F-6211-4A9D-BE54-C5304004090F}"/>
              </a:ext>
            </a:extLst>
          </p:cNvPr>
          <p:cNvCxnSpPr>
            <a:stCxn id="40" idx="1"/>
            <a:endCxn id="40" idx="3"/>
          </p:cNvCxnSpPr>
          <p:nvPr/>
        </p:nvCxnSpPr>
        <p:spPr>
          <a:xfrm>
            <a:off x="2235200" y="4775151"/>
            <a:ext cx="4521187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560947D-AA84-47F6-AAA4-6026167A13CB}"/>
              </a:ext>
            </a:extLst>
          </p:cNvPr>
          <p:cNvSpPr txBox="1"/>
          <p:nvPr/>
        </p:nvSpPr>
        <p:spPr>
          <a:xfrm>
            <a:off x="4276882" y="3828226"/>
            <a:ext cx="326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HOMICID:IS-A-BELL</a:t>
            </a:r>
            <a:r>
              <a:rPr lang="en-US" strike="sngStrike" dirty="0"/>
              <a:t>(chemical </a:t>
            </a:r>
            <a:r>
              <a:rPr lang="en-US" strike="sngStrike" dirty="0" err="1"/>
              <a:t>llc</a:t>
            </a:r>
            <a:r>
              <a:rPr lang="en-US" strike="sngStrike" dirty="0"/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F4FBB6F-8AF2-48C4-AF18-3E86302BDE1C}"/>
              </a:ext>
            </a:extLst>
          </p:cNvPr>
          <p:cNvSpPr txBox="1"/>
          <p:nvPr/>
        </p:nvSpPr>
        <p:spPr>
          <a:xfrm>
            <a:off x="1536635" y="2421495"/>
            <a:ext cx="3595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HOMICIDE:AUSLANEDER:STEPHANIE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BF34A9-5B6A-4B9C-BAD3-7D1EA8A69071}"/>
              </a:ext>
            </a:extLst>
          </p:cNvPr>
          <p:cNvSpPr txBox="1"/>
          <p:nvPr/>
        </p:nvSpPr>
        <p:spPr>
          <a:xfrm>
            <a:off x="6514417" y="2393971"/>
            <a:ext cx="219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Grobachev</a:t>
            </a:r>
            <a:r>
              <a:rPr lang="en-US" strike="sngStrike" dirty="0"/>
              <a:t>(Michaela)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B416D70-98C5-40A9-8A08-27FB6738070A}"/>
              </a:ext>
            </a:extLst>
          </p:cNvPr>
          <p:cNvCxnSpPr>
            <a:stCxn id="10" idx="2"/>
          </p:cNvCxnSpPr>
          <p:nvPr/>
        </p:nvCxnSpPr>
        <p:spPr>
          <a:xfrm>
            <a:off x="4178300" y="2280166"/>
            <a:ext cx="317493" cy="3168134"/>
          </a:xfrm>
          <a:prstGeom prst="line">
            <a:avLst/>
          </a:prstGeom>
          <a:ln>
            <a:solidFill>
              <a:srgbClr val="92D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9E5F8F72-723C-4A9E-AB7A-AB584B01F7EC}"/>
              </a:ext>
            </a:extLst>
          </p:cNvPr>
          <p:cNvSpPr/>
          <p:nvPr/>
        </p:nvSpPr>
        <p:spPr>
          <a:xfrm>
            <a:off x="9144004" y="3655082"/>
            <a:ext cx="1651000" cy="4680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HW5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CE6261C-1FEB-4D47-9AF4-D906E900A56B}"/>
              </a:ext>
            </a:extLst>
          </p:cNvPr>
          <p:cNvSpPr/>
          <p:nvPr/>
        </p:nvSpPr>
        <p:spPr>
          <a:xfrm>
            <a:off x="6870710" y="4350143"/>
            <a:ext cx="4521187" cy="8211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15D9A90-F5AE-4495-AFC2-FB1B9383AB60}"/>
              </a:ext>
            </a:extLst>
          </p:cNvPr>
          <p:cNvCxnSpPr>
            <a:stCxn id="49" idx="1"/>
            <a:endCxn id="49" idx="3"/>
          </p:cNvCxnSpPr>
          <p:nvPr/>
        </p:nvCxnSpPr>
        <p:spPr>
          <a:xfrm>
            <a:off x="6870710" y="4760730"/>
            <a:ext cx="4521187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1712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EB19F94-F880-4937-A949-7AC09691E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25" y="2792456"/>
            <a:ext cx="2695575" cy="3333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A0342F-3C86-4A9C-A2FA-827EC1F07D23}"/>
              </a:ext>
            </a:extLst>
          </p:cNvPr>
          <p:cNvSpPr txBox="1"/>
          <p:nvPr/>
        </p:nvSpPr>
        <p:spPr>
          <a:xfrm>
            <a:off x="2546117" y="2297397"/>
            <a:ext cx="354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CHALIRE(HOMICDIE:7)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564332-5873-4785-A8F6-8AC23C70CFCC}"/>
              </a:ext>
            </a:extLst>
          </p:cNvPr>
          <p:cNvSpPr txBox="1"/>
          <p:nvPr/>
        </p:nvSpPr>
        <p:spPr>
          <a:xfrm>
            <a:off x="1562100" y="227756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1993/4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A6FB4-B855-4D71-919F-30A56DFE760B}"/>
              </a:ext>
            </a:extLst>
          </p:cNvPr>
          <p:cNvSpPr txBox="1"/>
          <p:nvPr/>
        </p:nvSpPr>
        <p:spPr>
          <a:xfrm>
            <a:off x="2546117" y="3362838"/>
            <a:ext cx="336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August 1993 6</a:t>
            </a:r>
            <a:r>
              <a:rPr lang="en-US" baseline="30000" dirty="0"/>
              <a:t>th</a:t>
            </a:r>
            <a:r>
              <a:rPr lang="en-US" dirty="0"/>
              <a:t> Sommer Vacation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D37F1-BB55-467F-B7AA-D3F2F31E12F5}"/>
              </a:ext>
            </a:extLst>
          </p:cNvPr>
          <p:cNvSpPr txBox="1"/>
          <p:nvPr/>
        </p:nvSpPr>
        <p:spPr>
          <a:xfrm>
            <a:off x="6629400" y="2792456"/>
            <a:ext cx="57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6FBAA2C-D37E-4D19-9FA4-48E3FD1BA8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26" y="2792456"/>
            <a:ext cx="554866" cy="36933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52DA30-7E75-4EBB-BCA3-4D7BB2279CFD}"/>
              </a:ext>
            </a:extLst>
          </p:cNvPr>
          <p:cNvCxnSpPr/>
          <p:nvPr/>
        </p:nvCxnSpPr>
        <p:spPr>
          <a:xfrm>
            <a:off x="7086600" y="2646892"/>
            <a:ext cx="1219200" cy="900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BB181E-0410-4B31-A492-85D274F4D030}"/>
              </a:ext>
            </a:extLst>
          </p:cNvPr>
          <p:cNvSpPr txBox="1"/>
          <p:nvPr/>
        </p:nvSpPr>
        <p:spPr>
          <a:xfrm>
            <a:off x="8506184" y="2774032"/>
            <a:ext cx="1900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Filmriss</a:t>
            </a:r>
            <a:r>
              <a:rPr lang="en-US" strike="sngStrike" dirty="0"/>
              <a:t>”</a:t>
            </a:r>
          </a:p>
          <a:p>
            <a:r>
              <a:rPr lang="en-US" strike="sngStrike" dirty="0"/>
              <a:t>“</a:t>
            </a:r>
            <a:r>
              <a:rPr lang="en-US" strike="sngStrike" dirty="0" err="1"/>
              <a:t>Hangegeblieben</a:t>
            </a:r>
            <a:r>
              <a:rPr lang="en-US" strike="sngStrike" dirty="0"/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CA2618-8442-4A0C-B578-A22FA297C278}"/>
              </a:ext>
            </a:extLst>
          </p:cNvPr>
          <p:cNvSpPr txBox="1"/>
          <p:nvPr/>
        </p:nvSpPr>
        <p:spPr>
          <a:xfrm>
            <a:off x="6914446" y="3469663"/>
            <a:ext cx="4799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Tranls</a:t>
            </a:r>
            <a:r>
              <a:rPr lang="en-US" dirty="0"/>
              <a:t>.  </a:t>
            </a:r>
            <a:r>
              <a:rPr lang="en-US" strike="sngStrike" dirty="0"/>
              <a:t>Rip in </a:t>
            </a:r>
            <a:r>
              <a:rPr lang="en-US" strike="sngStrike" dirty="0" err="1"/>
              <a:t>lifes</a:t>
            </a:r>
            <a:r>
              <a:rPr lang="en-US" strike="sngStrike" dirty="0"/>
              <a:t> movie</a:t>
            </a:r>
          </a:p>
          <a:p>
            <a:r>
              <a:rPr lang="en-US" dirty="0"/>
              <a:t>	</a:t>
            </a:r>
            <a:r>
              <a:rPr lang="en-US" strike="sngStrike" dirty="0" err="1"/>
              <a:t>Mentaly</a:t>
            </a:r>
            <a:r>
              <a:rPr lang="en-US" strike="sngStrike" dirty="0"/>
              <a:t> deturbed though drugs in life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C4CDFDE-EBE9-4A4D-ABFC-D0A6BB3BB0BA}"/>
              </a:ext>
            </a:extLst>
          </p:cNvPr>
          <p:cNvSpPr/>
          <p:nvPr/>
        </p:nvSpPr>
        <p:spPr>
          <a:xfrm rot="18644364">
            <a:off x="6870710" y="4350143"/>
            <a:ext cx="4521187" cy="8211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D0CF0D9-AA6B-480B-A772-7546A604BB03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7696200" y="3047911"/>
            <a:ext cx="2910411" cy="3378647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DBEDD00-1E81-4B75-BD2F-60DEE1F2D05D}"/>
              </a:ext>
            </a:extLst>
          </p:cNvPr>
          <p:cNvSpPr/>
          <p:nvPr/>
        </p:nvSpPr>
        <p:spPr>
          <a:xfrm>
            <a:off x="9427711" y="3154713"/>
            <a:ext cx="979314" cy="797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INGO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28B9DB5-10B5-4AF8-B6AC-81041F9C385A}"/>
              </a:ext>
            </a:extLst>
          </p:cNvPr>
          <p:cNvSpPr/>
          <p:nvPr/>
        </p:nvSpPr>
        <p:spPr>
          <a:xfrm>
            <a:off x="9324303" y="3832611"/>
            <a:ext cx="1112633" cy="1216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2783014-1140-470C-856E-225EABACE064}"/>
              </a:ext>
            </a:extLst>
          </p:cNvPr>
          <p:cNvSpPr txBox="1"/>
          <p:nvPr/>
        </p:nvSpPr>
        <p:spPr>
          <a:xfrm rot="18624060">
            <a:off x="7453134" y="4876233"/>
            <a:ext cx="128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</a:t>
            </a:r>
            <a:r>
              <a:rPr lang="en-US" sz="800" strike="sngStrike" dirty="0"/>
              <a:t>(carl-</a:t>
            </a:r>
            <a:r>
              <a:rPr lang="en-US" sz="800" strike="sngStrike" dirty="0" err="1"/>
              <a:t>benz</a:t>
            </a:r>
            <a:r>
              <a:rPr lang="en-US" sz="800" strike="sngStrike" dirty="0"/>
              <a:t>-strass)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003D212-C75F-4B58-B4E0-1EB397F89513}"/>
              </a:ext>
            </a:extLst>
          </p:cNvPr>
          <p:cNvSpPr/>
          <p:nvPr/>
        </p:nvSpPr>
        <p:spPr>
          <a:xfrm>
            <a:off x="449467" y="4115994"/>
            <a:ext cx="1112633" cy="1216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5118C3C-B2C3-4FBD-912B-1EC06612AC7C}"/>
              </a:ext>
            </a:extLst>
          </p:cNvPr>
          <p:cNvSpPr/>
          <p:nvPr/>
        </p:nvSpPr>
        <p:spPr>
          <a:xfrm>
            <a:off x="546484" y="3547504"/>
            <a:ext cx="979314" cy="797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Kahn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4DBEFB1-8AEA-4F17-A030-65A6AF8977C6}"/>
              </a:ext>
            </a:extLst>
          </p:cNvPr>
          <p:cNvSpPr txBox="1"/>
          <p:nvPr/>
        </p:nvSpPr>
        <p:spPr>
          <a:xfrm>
            <a:off x="695459" y="3161788"/>
            <a:ext cx="69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Stach</a:t>
            </a:r>
            <a:endParaRPr lang="en-US" strike="sngStrike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AC79A71-EB51-4A17-A353-9C87583816F8}"/>
              </a:ext>
            </a:extLst>
          </p:cNvPr>
          <p:cNvSpPr txBox="1"/>
          <p:nvPr/>
        </p:nvSpPr>
        <p:spPr>
          <a:xfrm>
            <a:off x="449467" y="5812064"/>
            <a:ext cx="432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CALC.avg.DEA.l</a:t>
            </a:r>
            <a:r>
              <a:rPr lang="en-US" strike="sngStrike" dirty="0" err="1"/>
              <a:t>sint</a:t>
            </a:r>
            <a:r>
              <a:rPr lang="en-US" strike="sngStrike" dirty="0"/>
              <a:t>(town druggie and </a:t>
            </a:r>
            <a:r>
              <a:rPr lang="en-US" dirty="0"/>
              <a:t>SALES)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5F148C7-F642-49DB-86EB-F754D63096B8}"/>
              </a:ext>
            </a:extLst>
          </p:cNvPr>
          <p:cNvSpPr/>
          <p:nvPr/>
        </p:nvSpPr>
        <p:spPr>
          <a:xfrm>
            <a:off x="1910165" y="5824480"/>
            <a:ext cx="122349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018F0E-DE06-4295-9DF7-E3A445846989}"/>
              </a:ext>
            </a:extLst>
          </p:cNvPr>
          <p:cNvSpPr/>
          <p:nvPr/>
        </p:nvSpPr>
        <p:spPr>
          <a:xfrm>
            <a:off x="1910164" y="6221878"/>
            <a:ext cx="1223493" cy="636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decline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AD0FCB-648C-4704-9FBA-291D00EDEC36}"/>
              </a:ext>
            </a:extLst>
          </p:cNvPr>
          <p:cNvCxnSpPr/>
          <p:nvPr/>
        </p:nvCxnSpPr>
        <p:spPr>
          <a:xfrm>
            <a:off x="2009104" y="6267975"/>
            <a:ext cx="1004552" cy="47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053EF44-2204-4CD3-8ECB-9291EEF65D78}"/>
              </a:ext>
            </a:extLst>
          </p:cNvPr>
          <p:cNvSpPr txBox="1"/>
          <p:nvPr/>
        </p:nvSpPr>
        <p:spPr>
          <a:xfrm>
            <a:off x="449467" y="6283246"/>
            <a:ext cx="3454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How long and at what age does it take the </a:t>
            </a:r>
            <a:r>
              <a:rPr lang="en-US" sz="800" strike="sngStrike" dirty="0" err="1"/>
              <a:t>aveage</a:t>
            </a:r>
            <a:r>
              <a:rPr lang="en-US" sz="800" strike="sngStrike" dirty="0"/>
              <a:t> person to remove </a:t>
            </a:r>
            <a:r>
              <a:rPr lang="en-US" sz="800" strike="sngStrike" dirty="0" err="1"/>
              <a:t>logcal</a:t>
            </a:r>
            <a:r>
              <a:rPr lang="en-US" sz="800" strike="sngStrike" dirty="0"/>
              <a:t> the</a:t>
            </a:r>
          </a:p>
          <a:p>
            <a:r>
              <a:rPr lang="en-US" sz="800" strike="sngStrike" dirty="0"/>
              <a:t> town heron and 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 including crack seller?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48792D-3455-4277-8F81-9E420883D2D4}"/>
              </a:ext>
            </a:extLst>
          </p:cNvPr>
          <p:cNvSpPr txBox="1"/>
          <p:nvPr/>
        </p:nvSpPr>
        <p:spPr>
          <a:xfrm>
            <a:off x="5125432" y="1179908"/>
            <a:ext cx="257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CA:DRIVER:LICESE </a:t>
            </a:r>
            <a:r>
              <a:rPr lang="en-US" strike="sngStrike" dirty="0"/>
              <a:t>Ferrari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22D6F5F1-236D-488D-86A6-46ABB915D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2546" y="1537823"/>
            <a:ext cx="1219200" cy="551688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DA4CB05-DB9D-44D3-B734-F662FE26B1A1}"/>
              </a:ext>
            </a:extLst>
          </p:cNvPr>
          <p:cNvSpPr txBox="1"/>
          <p:nvPr/>
        </p:nvSpPr>
        <p:spPr>
          <a:xfrm>
            <a:off x="8094495" y="154924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CA(</a:t>
            </a:r>
            <a:r>
              <a:rPr lang="en-US" dirty="0" err="1"/>
              <a:t>ddr;</a:t>
            </a:r>
            <a:r>
              <a:rPr lang="en-US" strike="sngStrike" dirty="0" err="1"/>
              <a:t>jealouse</a:t>
            </a:r>
            <a:r>
              <a:rPr lang="en-US" strike="sngStrike" dirty="0"/>
              <a:t> and ego</a:t>
            </a:r>
            <a:r>
              <a:rPr lang="en-US" dirty="0"/>
              <a:t>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AC0AE72-7B56-4C0B-8960-58D70258BD44}"/>
              </a:ext>
            </a:extLst>
          </p:cNvPr>
          <p:cNvCxnSpPr/>
          <p:nvPr/>
        </p:nvCxnSpPr>
        <p:spPr>
          <a:xfrm>
            <a:off x="8506184" y="1733906"/>
            <a:ext cx="43461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7041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A3605B7-DE17-451D-BBE3-1F89261B2224}"/>
              </a:ext>
            </a:extLst>
          </p:cNvPr>
          <p:cNvSpPr/>
          <p:nvPr/>
        </p:nvSpPr>
        <p:spPr>
          <a:xfrm>
            <a:off x="2527300" y="2590801"/>
            <a:ext cx="3568700" cy="80598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70297F-4EE6-4C0E-850D-26B461964AA5}"/>
              </a:ext>
            </a:extLst>
          </p:cNvPr>
          <p:cNvSpPr txBox="1"/>
          <p:nvPr/>
        </p:nvSpPr>
        <p:spPr>
          <a:xfrm>
            <a:off x="2798595" y="195580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CA(</a:t>
            </a:r>
            <a:r>
              <a:rPr lang="en-US" dirty="0" err="1"/>
              <a:t>ddr;</a:t>
            </a:r>
            <a:r>
              <a:rPr lang="en-US" strike="sngStrike" dirty="0" err="1"/>
              <a:t>jealouse</a:t>
            </a:r>
            <a:r>
              <a:rPr lang="en-US" strike="sngStrike" dirty="0"/>
              <a:t> and ego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3E7C57-BC9C-4EDD-A421-E094A4E2F744}"/>
              </a:ext>
            </a:extLst>
          </p:cNvPr>
          <p:cNvCxnSpPr/>
          <p:nvPr/>
        </p:nvCxnSpPr>
        <p:spPr>
          <a:xfrm>
            <a:off x="3210284" y="2140466"/>
            <a:ext cx="43461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ECB15E1-0293-4C45-8312-306C2F8A9127}"/>
              </a:ext>
            </a:extLst>
          </p:cNvPr>
          <p:cNvSpPr txBox="1"/>
          <p:nvPr/>
        </p:nvSpPr>
        <p:spPr>
          <a:xfrm>
            <a:off x="2306614" y="1551156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HAMBLETON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BD93D2-FE20-41A9-92CA-A1CD4FB7CB8C}"/>
              </a:ext>
            </a:extLst>
          </p:cNvPr>
          <p:cNvSpPr txBox="1"/>
          <p:nvPr/>
        </p:nvSpPr>
        <p:spPr>
          <a:xfrm>
            <a:off x="2546117" y="2891780"/>
            <a:ext cx="3549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CHALIRE(HOMICDIE:7)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C52D9BC-FD36-4300-A591-3D48523582D5}"/>
              </a:ext>
            </a:extLst>
          </p:cNvPr>
          <p:cNvSpPr txBox="1"/>
          <p:nvPr/>
        </p:nvSpPr>
        <p:spPr>
          <a:xfrm>
            <a:off x="2507618" y="2626112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95EAF7-EB55-4CEC-83D0-2171455C6CFF}"/>
              </a:ext>
            </a:extLst>
          </p:cNvPr>
          <p:cNvSpPr txBox="1"/>
          <p:nvPr/>
        </p:nvSpPr>
        <p:spPr>
          <a:xfrm>
            <a:off x="6921500" y="2564556"/>
            <a:ext cx="26307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Grade FBI:KIDNAPPING</a:t>
            </a:r>
          </a:p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kibmerly</a:t>
            </a:r>
            <a:r>
              <a:rPr lang="en-US" sz="800" strike="sngStrike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95B86D-E27B-4A5D-B114-29DCCF8D9270}"/>
              </a:ext>
            </a:extLst>
          </p:cNvPr>
          <p:cNvSpPr txBox="1"/>
          <p:nvPr/>
        </p:nvSpPr>
        <p:spPr>
          <a:xfrm>
            <a:off x="6018166" y="2687667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3DCD37C-B87F-4ADC-A38B-9F4DBB12256C}"/>
              </a:ext>
            </a:extLst>
          </p:cNvPr>
          <p:cNvCxnSpPr>
            <a:endCxn id="10" idx="1"/>
          </p:cNvCxnSpPr>
          <p:nvPr/>
        </p:nvCxnSpPr>
        <p:spPr>
          <a:xfrm flipV="1">
            <a:off x="5689600" y="2872333"/>
            <a:ext cx="328566" cy="19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2BB866-FC6E-476D-A0C5-7FAB88E64F60}"/>
              </a:ext>
            </a:extLst>
          </p:cNvPr>
          <p:cNvCxnSpPr>
            <a:endCxn id="9" idx="1"/>
          </p:cNvCxnSpPr>
          <p:nvPr/>
        </p:nvCxnSpPr>
        <p:spPr>
          <a:xfrm flipV="1">
            <a:off x="6550842" y="2810778"/>
            <a:ext cx="370658" cy="8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A0FEB12-8FF1-41FD-B492-D37BBFEDAFFC}"/>
              </a:ext>
            </a:extLst>
          </p:cNvPr>
          <p:cNvSpPr txBox="1"/>
          <p:nvPr/>
        </p:nvSpPr>
        <p:spPr>
          <a:xfrm>
            <a:off x="6921500" y="3429000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EE70F01-5F41-49D0-AC5A-1F64A77CA064}"/>
              </a:ext>
            </a:extLst>
          </p:cNvPr>
          <p:cNvCxnSpPr/>
          <p:nvPr/>
        </p:nvCxnSpPr>
        <p:spPr>
          <a:xfrm>
            <a:off x="6550842" y="3056999"/>
            <a:ext cx="185329" cy="204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A85F9FD-79BC-4B1E-BE7F-7270BD3E3A73}"/>
              </a:ext>
            </a:extLst>
          </p:cNvPr>
          <p:cNvCxnSpPr/>
          <p:nvPr/>
        </p:nvCxnSpPr>
        <p:spPr>
          <a:xfrm>
            <a:off x="2146300" y="3963432"/>
            <a:ext cx="9550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5E0E67D-6846-4E91-84D5-EA4624EC218D}"/>
              </a:ext>
            </a:extLst>
          </p:cNvPr>
          <p:cNvCxnSpPr/>
          <p:nvPr/>
        </p:nvCxnSpPr>
        <p:spPr>
          <a:xfrm>
            <a:off x="7251700" y="2810778"/>
            <a:ext cx="571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34A54BF-46FB-4E78-BE7B-023988E64392}"/>
              </a:ext>
            </a:extLst>
          </p:cNvPr>
          <p:cNvSpPr txBox="1"/>
          <p:nvPr/>
        </p:nvSpPr>
        <p:spPr>
          <a:xfrm>
            <a:off x="2039930" y="4099105"/>
            <a:ext cx="8937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MOTIVE: </a:t>
            </a:r>
            <a:r>
              <a:rPr lang="en-US" strike="sngStrike" dirty="0"/>
              <a:t>You killed the 7 year old with car in MDMD (high) for </a:t>
            </a:r>
            <a:r>
              <a:rPr lang="en-US" dirty="0"/>
              <a:t>FBI:KIDNAPPING and FBI:WMD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0B5AA40-2226-4FA9-BC26-697FC3F6D245}"/>
              </a:ext>
            </a:extLst>
          </p:cNvPr>
          <p:cNvSpPr txBox="1"/>
          <p:nvPr/>
        </p:nvSpPr>
        <p:spPr>
          <a:xfrm>
            <a:off x="3887127" y="155877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Killer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CB30880-4D2C-4DA8-8268-918236B7EAE6}"/>
              </a:ext>
            </a:extLst>
          </p:cNvPr>
          <p:cNvSpPr/>
          <p:nvPr/>
        </p:nvSpPr>
        <p:spPr>
          <a:xfrm>
            <a:off x="3191991" y="4665753"/>
            <a:ext cx="979314" cy="797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INGO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034077-761A-4E1E-96CB-8A5FAADA7032}"/>
              </a:ext>
            </a:extLst>
          </p:cNvPr>
          <p:cNvSpPr/>
          <p:nvPr/>
        </p:nvSpPr>
        <p:spPr>
          <a:xfrm>
            <a:off x="3088583" y="5343651"/>
            <a:ext cx="1112633" cy="1216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C1C6B93-709D-4374-ACF8-13E2F4DDAD55}"/>
              </a:ext>
            </a:extLst>
          </p:cNvPr>
          <p:cNvSpPr/>
          <p:nvPr/>
        </p:nvSpPr>
        <p:spPr>
          <a:xfrm>
            <a:off x="4508697" y="5257424"/>
            <a:ext cx="1112633" cy="1216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BDD7BDF-7497-4EB4-959A-FE1C0B0BCA07}"/>
              </a:ext>
            </a:extLst>
          </p:cNvPr>
          <p:cNvSpPr/>
          <p:nvPr/>
        </p:nvSpPr>
        <p:spPr>
          <a:xfrm>
            <a:off x="4605714" y="4688934"/>
            <a:ext cx="979314" cy="797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Kahn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7CE98CC-8261-4E45-8FFD-C6C44EBCB434}"/>
              </a:ext>
            </a:extLst>
          </p:cNvPr>
          <p:cNvSpPr/>
          <p:nvPr/>
        </p:nvSpPr>
        <p:spPr>
          <a:xfrm>
            <a:off x="5928811" y="5233173"/>
            <a:ext cx="1112633" cy="1216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6BB510E-95A7-40EC-9A84-D8468A293519}"/>
              </a:ext>
            </a:extLst>
          </p:cNvPr>
          <p:cNvSpPr/>
          <p:nvPr/>
        </p:nvSpPr>
        <p:spPr>
          <a:xfrm>
            <a:off x="6025828" y="4664683"/>
            <a:ext cx="979314" cy="797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gorhchev</a:t>
            </a:r>
            <a:endParaRPr lang="en-US" strike="sngStrik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0748D8-0052-4E12-B6AE-DBC990C13EF2}"/>
              </a:ext>
            </a:extLst>
          </p:cNvPr>
          <p:cNvSpPr txBox="1"/>
          <p:nvPr/>
        </p:nvSpPr>
        <p:spPr>
          <a:xfrm>
            <a:off x="6096000" y="4468437"/>
            <a:ext cx="223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Tatto</a:t>
            </a:r>
            <a:r>
              <a:rPr lang="en-US" strike="sngStrike" dirty="0"/>
              <a:t> </a:t>
            </a:r>
            <a:r>
              <a:rPr lang="en-US" strike="sngStrike" dirty="0" err="1"/>
              <a:t>femal</a:t>
            </a:r>
            <a:r>
              <a:rPr lang="en-US" strike="sngStrike" dirty="0"/>
              <a:t> bartender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BEFA8A-B2F2-4CD7-89E5-72E690C8E1E8}"/>
              </a:ext>
            </a:extLst>
          </p:cNvPr>
          <p:cNvSpPr txBox="1"/>
          <p:nvPr/>
        </p:nvSpPr>
        <p:spPr>
          <a:xfrm>
            <a:off x="5585028" y="5304056"/>
            <a:ext cx="1426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Sex</a:t>
            </a:r>
          </a:p>
          <a:p>
            <a:r>
              <a:rPr lang="en-US" strike="sngStrike" dirty="0"/>
              <a:t>On the street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5EE4C86-634C-480D-87F1-389CE8691A48}"/>
              </a:ext>
            </a:extLst>
          </p:cNvPr>
          <p:cNvSpPr txBox="1"/>
          <p:nvPr/>
        </p:nvSpPr>
        <p:spPr>
          <a:xfrm>
            <a:off x="4459004" y="4391513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Herion</a:t>
            </a:r>
            <a:r>
              <a:rPr lang="en-US" strike="sngStrike" dirty="0"/>
              <a:t> </a:t>
            </a:r>
            <a:r>
              <a:rPr lang="en-US" strike="sngStrike" dirty="0" err="1"/>
              <a:t>addidct</a:t>
            </a:r>
            <a:endParaRPr lang="en-US" strike="sngStrike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6EC756C-B428-46C4-B541-8E2AF7F27987}"/>
              </a:ext>
            </a:extLst>
          </p:cNvPr>
          <p:cNvSpPr/>
          <p:nvPr/>
        </p:nvSpPr>
        <p:spPr>
          <a:xfrm>
            <a:off x="8119057" y="4585496"/>
            <a:ext cx="979314" cy="7975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Angela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420D811-BB2D-45D2-BC8D-0A42CE8FC097}"/>
              </a:ext>
            </a:extLst>
          </p:cNvPr>
          <p:cNvSpPr/>
          <p:nvPr/>
        </p:nvSpPr>
        <p:spPr>
          <a:xfrm>
            <a:off x="8015649" y="5263394"/>
            <a:ext cx="1112633" cy="12162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5390664-4CDC-4FB0-8C90-5E2B119E10E2}"/>
              </a:ext>
            </a:extLst>
          </p:cNvPr>
          <p:cNvSpPr txBox="1"/>
          <p:nvPr/>
        </p:nvSpPr>
        <p:spPr>
          <a:xfrm>
            <a:off x="1588037" y="25489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31E4CA1-8E77-426D-A77C-EC283D15BF9E}"/>
              </a:ext>
            </a:extLst>
          </p:cNvPr>
          <p:cNvSpPr txBox="1"/>
          <p:nvPr/>
        </p:nvSpPr>
        <p:spPr>
          <a:xfrm>
            <a:off x="1689228" y="28667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</p:spTree>
    <p:extLst>
      <p:ext uri="{BB962C8B-B14F-4D97-AF65-F5344CB8AC3E}">
        <p14:creationId xmlns:p14="http://schemas.microsoft.com/office/powerpoint/2010/main" val="40298621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A65626B4-6459-4A5D-8D29-55FC8B2EC926}"/>
              </a:ext>
            </a:extLst>
          </p:cNvPr>
          <p:cNvSpPr/>
          <p:nvPr/>
        </p:nvSpPr>
        <p:spPr>
          <a:xfrm>
            <a:off x="4314825" y="5087991"/>
            <a:ext cx="1601049" cy="1647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Parallelogram 57">
            <a:extLst>
              <a:ext uri="{FF2B5EF4-FFF2-40B4-BE49-F238E27FC236}">
                <a16:creationId xmlns:a16="http://schemas.microsoft.com/office/drawing/2014/main" id="{878DFA24-F40A-4236-8B3F-A2FBB83F7F94}"/>
              </a:ext>
            </a:extLst>
          </p:cNvPr>
          <p:cNvSpPr/>
          <p:nvPr/>
        </p:nvSpPr>
        <p:spPr>
          <a:xfrm>
            <a:off x="773694" y="1705059"/>
            <a:ext cx="2349500" cy="249543"/>
          </a:xfrm>
          <a:prstGeom prst="parallelogram">
            <a:avLst>
              <a:gd name="adj" fmla="val 8872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C2D17CD-47AD-492C-8480-C719E85E6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25" y="4185642"/>
            <a:ext cx="2695575" cy="333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9DAE8D-4F77-4C90-982B-C57EC186B24D}"/>
              </a:ext>
            </a:extLst>
          </p:cNvPr>
          <p:cNvSpPr txBox="1"/>
          <p:nvPr/>
        </p:nvSpPr>
        <p:spPr>
          <a:xfrm>
            <a:off x="5651500" y="3429000"/>
            <a:ext cx="2377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JOHNSON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KING/MEIERS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3686BF5-B018-4FE9-BEF4-E7DB15305C89}"/>
              </a:ext>
            </a:extLst>
          </p:cNvPr>
          <p:cNvCxnSpPr/>
          <p:nvPr/>
        </p:nvCxnSpPr>
        <p:spPr>
          <a:xfrm flipV="1">
            <a:off x="5524500" y="2908300"/>
            <a:ext cx="5461000" cy="1444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5979C45-44DC-4B86-8029-699275DE25A3}"/>
              </a:ext>
            </a:extLst>
          </p:cNvPr>
          <p:cNvSpPr txBox="1"/>
          <p:nvPr/>
        </p:nvSpPr>
        <p:spPr>
          <a:xfrm>
            <a:off x="8029267" y="3263900"/>
            <a:ext cx="1897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trike="sngStrike" dirty="0"/>
              <a:t>(0.1 red shirt )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F588A73C-4DEB-4709-9399-4D984C6BAF25}"/>
              </a:ext>
            </a:extLst>
          </p:cNvPr>
          <p:cNvSpPr/>
          <p:nvPr/>
        </p:nvSpPr>
        <p:spPr>
          <a:xfrm>
            <a:off x="8029266" y="1373231"/>
            <a:ext cx="1897571" cy="16510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SQ.</a:t>
            </a:r>
            <a:r>
              <a:rPr lang="en-US" strike="sngStrike" dirty="0" err="1"/>
              <a:t>jim</a:t>
            </a:r>
            <a:endParaRPr lang="en-US" strike="sngStrike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03E848A-D78A-41AA-AE1C-A369AD6F1F9F}"/>
              </a:ext>
            </a:extLst>
          </p:cNvPr>
          <p:cNvSpPr/>
          <p:nvPr/>
        </p:nvSpPr>
        <p:spPr>
          <a:xfrm>
            <a:off x="8978051" y="1905000"/>
            <a:ext cx="280249" cy="200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66DAB60-6ADB-479A-B90A-3F433B7B8555}"/>
              </a:ext>
            </a:extLst>
          </p:cNvPr>
          <p:cNvSpPr/>
          <p:nvPr/>
        </p:nvSpPr>
        <p:spPr>
          <a:xfrm>
            <a:off x="9054251" y="2066080"/>
            <a:ext cx="445349" cy="4787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88DB7A-2EC4-4956-B10B-4A910671A5A7}"/>
              </a:ext>
            </a:extLst>
          </p:cNvPr>
          <p:cNvSpPr/>
          <p:nvPr/>
        </p:nvSpPr>
        <p:spPr>
          <a:xfrm>
            <a:off x="9054251" y="2247900"/>
            <a:ext cx="242149" cy="1680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85B9A333-AEC7-4993-A7FE-30C060A89EE5}"/>
              </a:ext>
            </a:extLst>
          </p:cNvPr>
          <p:cNvSpPr/>
          <p:nvPr/>
        </p:nvSpPr>
        <p:spPr>
          <a:xfrm>
            <a:off x="1043181" y="4562284"/>
            <a:ext cx="2971800" cy="643768"/>
          </a:xfrm>
          <a:prstGeom prst="cube">
            <a:avLst>
              <a:gd name="adj" fmla="val 6084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D16C9090-439A-4765-ADCC-B04FD877F880}"/>
              </a:ext>
            </a:extLst>
          </p:cNvPr>
          <p:cNvSpPr/>
          <p:nvPr/>
        </p:nvSpPr>
        <p:spPr>
          <a:xfrm>
            <a:off x="1377950" y="4620571"/>
            <a:ext cx="2349500" cy="249543"/>
          </a:xfrm>
          <a:prstGeom prst="parallelogram">
            <a:avLst>
              <a:gd name="adj" fmla="val 8872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66D1D14F-2A60-4067-9E84-6FC5A7DBEB3B}"/>
              </a:ext>
            </a:extLst>
          </p:cNvPr>
          <p:cNvSpPr/>
          <p:nvPr/>
        </p:nvSpPr>
        <p:spPr>
          <a:xfrm>
            <a:off x="1803400" y="3153385"/>
            <a:ext cx="2971800" cy="876300"/>
          </a:xfrm>
          <a:prstGeom prst="cube">
            <a:avLst>
              <a:gd name="adj" fmla="val 3659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CDE4DB4F-76EE-4ECF-BA2B-64912034537D}"/>
              </a:ext>
            </a:extLst>
          </p:cNvPr>
          <p:cNvSpPr/>
          <p:nvPr/>
        </p:nvSpPr>
        <p:spPr>
          <a:xfrm>
            <a:off x="2114550" y="3189256"/>
            <a:ext cx="2349500" cy="249543"/>
          </a:xfrm>
          <a:prstGeom prst="parallelogram">
            <a:avLst>
              <a:gd name="adj" fmla="val 8872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5B96127-B15E-4AA0-A117-7AC53B5EA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063" y="2509617"/>
            <a:ext cx="2695575" cy="333375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0DF0E24-14C6-43A5-A3D7-6E549C6A1CC5}"/>
              </a:ext>
            </a:extLst>
          </p:cNvPr>
          <p:cNvSpPr/>
          <p:nvPr/>
        </p:nvSpPr>
        <p:spPr>
          <a:xfrm>
            <a:off x="4665779" y="1633872"/>
            <a:ext cx="1346200" cy="1119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19698D6D-68AA-426E-B091-EE0A1381B83B}"/>
              </a:ext>
            </a:extLst>
          </p:cNvPr>
          <p:cNvSpPr/>
          <p:nvPr/>
        </p:nvSpPr>
        <p:spPr>
          <a:xfrm>
            <a:off x="5000085" y="2601616"/>
            <a:ext cx="2102082" cy="217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8D0D1DCE-1242-430E-A2C9-12B98144F4FE}"/>
              </a:ext>
            </a:extLst>
          </p:cNvPr>
          <p:cNvSpPr/>
          <p:nvPr/>
        </p:nvSpPr>
        <p:spPr>
          <a:xfrm>
            <a:off x="635000" y="1168400"/>
            <a:ext cx="1479550" cy="1984985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374EFC-1D51-40D4-AA26-F84E461E982D}"/>
              </a:ext>
            </a:extLst>
          </p:cNvPr>
          <p:cNvCxnSpPr/>
          <p:nvPr/>
        </p:nvCxnSpPr>
        <p:spPr>
          <a:xfrm flipH="1" flipV="1">
            <a:off x="1066800" y="2842992"/>
            <a:ext cx="1047750" cy="979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E4B21D1-C45A-4B77-BE5F-5C7E177C2F63}"/>
              </a:ext>
            </a:extLst>
          </p:cNvPr>
          <p:cNvCxnSpPr/>
          <p:nvPr/>
        </p:nvCxnSpPr>
        <p:spPr>
          <a:xfrm flipV="1">
            <a:off x="2336800" y="1905000"/>
            <a:ext cx="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FDA68612-FE69-4588-8E70-DF46B3B3A57F}"/>
              </a:ext>
            </a:extLst>
          </p:cNvPr>
          <p:cNvCxnSpPr/>
          <p:nvPr/>
        </p:nvCxnSpPr>
        <p:spPr>
          <a:xfrm flipH="1">
            <a:off x="1901825" y="1168400"/>
            <a:ext cx="1933575" cy="53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860F228F-A6D0-4420-8BED-6B7B92CDC787}"/>
              </a:ext>
            </a:extLst>
          </p:cNvPr>
          <p:cNvSpPr/>
          <p:nvPr/>
        </p:nvSpPr>
        <p:spPr>
          <a:xfrm>
            <a:off x="3950507" y="1036801"/>
            <a:ext cx="34134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Sachbeschaedigung</a:t>
            </a:r>
            <a:r>
              <a:rPr lang="en-US" dirty="0"/>
              <a:t> (Fenster)</a:t>
            </a:r>
          </a:p>
          <a:p>
            <a:r>
              <a:rPr lang="en-US" dirty="0"/>
              <a:t>§Destruction Property (Windows)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6F18829-4758-4C46-BEBC-1917C380C2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536" y="5312137"/>
            <a:ext cx="1195387" cy="9525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2AA15F8-EFFD-42E8-841E-DF94B324DDDB}"/>
              </a:ext>
            </a:extLst>
          </p:cNvPr>
          <p:cNvCxnSpPr/>
          <p:nvPr/>
        </p:nvCxnSpPr>
        <p:spPr>
          <a:xfrm>
            <a:off x="4391025" y="6296054"/>
            <a:ext cx="1601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27F0E980-EA90-45D9-BC4E-B244331330E5}"/>
              </a:ext>
            </a:extLst>
          </p:cNvPr>
          <p:cNvSpPr txBox="1"/>
          <p:nvPr/>
        </p:nvSpPr>
        <p:spPr>
          <a:xfrm>
            <a:off x="4342380" y="4795888"/>
            <a:ext cx="94769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Poisne</a:t>
            </a:r>
            <a:r>
              <a:rPr lang="en-US" sz="900" strike="sngStrike" dirty="0"/>
              <a:t> Ivy (face)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6D9030DF-667C-46B0-8327-5ABA974F9F00}"/>
              </a:ext>
            </a:extLst>
          </p:cNvPr>
          <p:cNvCxnSpPr>
            <a:endCxn id="63" idx="0"/>
          </p:cNvCxnSpPr>
          <p:nvPr/>
        </p:nvCxnSpPr>
        <p:spPr>
          <a:xfrm flipV="1">
            <a:off x="4454949" y="5087991"/>
            <a:ext cx="660401" cy="402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6FE717B-065A-4986-8F6E-9CB5EEAA40F9}"/>
              </a:ext>
            </a:extLst>
          </p:cNvPr>
          <p:cNvSpPr txBox="1"/>
          <p:nvPr/>
        </p:nvSpPr>
        <p:spPr>
          <a:xfrm>
            <a:off x="4014981" y="6423934"/>
            <a:ext cx="20810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Uebereats.all</a:t>
            </a:r>
            <a:r>
              <a:rPr lang="en-US" sz="800" strike="sngStrike" dirty="0"/>
              <a:t>-can-</a:t>
            </a:r>
            <a:r>
              <a:rPr lang="en-US" sz="800" strike="sngStrike" dirty="0" err="1"/>
              <a:t>tell.apple.damiler.ibm.roth</a:t>
            </a:r>
            <a:endParaRPr lang="en-US" sz="800" strike="sngStrike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EE1EB6C-00F9-447A-8B03-F3749044CD03}"/>
              </a:ext>
            </a:extLst>
          </p:cNvPr>
          <p:cNvSpPr/>
          <p:nvPr/>
        </p:nvSpPr>
        <p:spPr>
          <a:xfrm>
            <a:off x="6245765" y="5081630"/>
            <a:ext cx="1601049" cy="1647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60450A6-098C-47ED-964B-220093F2D6E1}"/>
              </a:ext>
            </a:extLst>
          </p:cNvPr>
          <p:cNvCxnSpPr/>
          <p:nvPr/>
        </p:nvCxnSpPr>
        <p:spPr>
          <a:xfrm>
            <a:off x="6321965" y="6289693"/>
            <a:ext cx="1601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2FE7AE2E-0ED4-42BB-9992-4D0EAD952E3F}"/>
              </a:ext>
            </a:extLst>
          </p:cNvPr>
          <p:cNvSpPr/>
          <p:nvPr/>
        </p:nvSpPr>
        <p:spPr>
          <a:xfrm>
            <a:off x="6354266" y="5237844"/>
            <a:ext cx="486117" cy="5048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B98D3CF0-8864-473F-851A-8FFECF80C740}"/>
              </a:ext>
            </a:extLst>
          </p:cNvPr>
          <p:cNvSpPr/>
          <p:nvPr/>
        </p:nvSpPr>
        <p:spPr>
          <a:xfrm>
            <a:off x="6354266" y="5747688"/>
            <a:ext cx="486117" cy="50485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1983A1-ADE5-49F7-A547-97913BE4981C}"/>
              </a:ext>
            </a:extLst>
          </p:cNvPr>
          <p:cNvSpPr/>
          <p:nvPr/>
        </p:nvSpPr>
        <p:spPr>
          <a:xfrm>
            <a:off x="6611343" y="5677898"/>
            <a:ext cx="330556" cy="360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D40DB92B-47AE-4082-8D4F-469A72B2A9BC}"/>
              </a:ext>
            </a:extLst>
          </p:cNvPr>
          <p:cNvSpPr/>
          <p:nvPr/>
        </p:nvSpPr>
        <p:spPr>
          <a:xfrm>
            <a:off x="6828421" y="5237844"/>
            <a:ext cx="486117" cy="504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3E6B0DE8-FAA3-42DA-B668-DF22922ECD30}"/>
              </a:ext>
            </a:extLst>
          </p:cNvPr>
          <p:cNvSpPr/>
          <p:nvPr/>
        </p:nvSpPr>
        <p:spPr>
          <a:xfrm>
            <a:off x="7003415" y="5669597"/>
            <a:ext cx="486117" cy="50485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FEF83EF-4E50-49F0-8CCC-568BD06FECCA}"/>
              </a:ext>
            </a:extLst>
          </p:cNvPr>
          <p:cNvSpPr/>
          <p:nvPr/>
        </p:nvSpPr>
        <p:spPr>
          <a:xfrm>
            <a:off x="6705863" y="5921644"/>
            <a:ext cx="330556" cy="360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C26342C-0E84-4360-98ED-D8FA9791F916}"/>
              </a:ext>
            </a:extLst>
          </p:cNvPr>
          <p:cNvSpPr/>
          <p:nvPr/>
        </p:nvSpPr>
        <p:spPr>
          <a:xfrm>
            <a:off x="8029729" y="5051433"/>
            <a:ext cx="1601049" cy="1647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9D08544-7EB6-44F0-A2B9-22DEFFEDF62C}"/>
              </a:ext>
            </a:extLst>
          </p:cNvPr>
          <p:cNvCxnSpPr/>
          <p:nvPr/>
        </p:nvCxnSpPr>
        <p:spPr>
          <a:xfrm>
            <a:off x="8105929" y="6259496"/>
            <a:ext cx="1601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C1F4FD44-2067-441B-B051-8E9F9CFF70BA}"/>
              </a:ext>
            </a:extLst>
          </p:cNvPr>
          <p:cNvSpPr/>
          <p:nvPr/>
        </p:nvSpPr>
        <p:spPr>
          <a:xfrm>
            <a:off x="8422569" y="5252792"/>
            <a:ext cx="533400" cy="426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02B29065-B722-43C9-92C3-FCD77B2FF929}"/>
              </a:ext>
            </a:extLst>
          </p:cNvPr>
          <p:cNvSpPr/>
          <p:nvPr/>
        </p:nvSpPr>
        <p:spPr>
          <a:xfrm>
            <a:off x="8384469" y="5692132"/>
            <a:ext cx="533400" cy="426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B54BB9CF-A9EE-42F9-A4FE-4ED50C9CD9A6}"/>
              </a:ext>
            </a:extLst>
          </p:cNvPr>
          <p:cNvSpPr/>
          <p:nvPr/>
        </p:nvSpPr>
        <p:spPr>
          <a:xfrm>
            <a:off x="9239802" y="5498949"/>
            <a:ext cx="330556" cy="360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31BE2988-AD43-4983-AB93-3CC823383C44}"/>
              </a:ext>
            </a:extLst>
          </p:cNvPr>
          <p:cNvSpPr/>
          <p:nvPr/>
        </p:nvSpPr>
        <p:spPr>
          <a:xfrm>
            <a:off x="9334322" y="5742695"/>
            <a:ext cx="330556" cy="360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22CED508-DFE4-4CA9-8AC2-8CFCD181A3F5}"/>
              </a:ext>
            </a:extLst>
          </p:cNvPr>
          <p:cNvSpPr/>
          <p:nvPr/>
        </p:nvSpPr>
        <p:spPr>
          <a:xfrm>
            <a:off x="9024956" y="5591962"/>
            <a:ext cx="330556" cy="360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F3B640E8-621B-4EDA-BAB0-808CDCAC796B}"/>
              </a:ext>
            </a:extLst>
          </p:cNvPr>
          <p:cNvSpPr/>
          <p:nvPr/>
        </p:nvSpPr>
        <p:spPr>
          <a:xfrm>
            <a:off x="9119476" y="5835708"/>
            <a:ext cx="330556" cy="3600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3C3EF837-C3DA-461D-A358-F3D37652DBEE}"/>
              </a:ext>
            </a:extLst>
          </p:cNvPr>
          <p:cNvSpPr txBox="1"/>
          <p:nvPr/>
        </p:nvSpPr>
        <p:spPr>
          <a:xfrm>
            <a:off x="7314538" y="4774946"/>
            <a:ext cx="326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SQ.HOMICIDE:SUNSROKE</a:t>
            </a:r>
            <a:r>
              <a:rPr lang="en-US" strike="sngStrike" dirty="0"/>
              <a:t>(kodak)</a:t>
            </a:r>
          </a:p>
        </p:txBody>
      </p:sp>
    </p:spTree>
    <p:extLst>
      <p:ext uri="{BB962C8B-B14F-4D97-AF65-F5344CB8AC3E}">
        <p14:creationId xmlns:p14="http://schemas.microsoft.com/office/powerpoint/2010/main" val="2289434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E9EBFAD7-15A4-4E69-9552-46A0C4ABBA77}"/>
              </a:ext>
            </a:extLst>
          </p:cNvPr>
          <p:cNvSpPr/>
          <p:nvPr/>
        </p:nvSpPr>
        <p:spPr>
          <a:xfrm>
            <a:off x="4739638" y="1408252"/>
            <a:ext cx="2712723" cy="2641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780E875-29D7-48E5-B75A-AA890EEED5F8}"/>
              </a:ext>
            </a:extLst>
          </p:cNvPr>
          <p:cNvSpPr/>
          <p:nvPr/>
        </p:nvSpPr>
        <p:spPr>
          <a:xfrm>
            <a:off x="5422900" y="1773204"/>
            <a:ext cx="1346200" cy="1119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DB52B1-E1A8-4212-BACD-BC85B8284381}"/>
              </a:ext>
            </a:extLst>
          </p:cNvPr>
          <p:cNvSpPr/>
          <p:nvPr/>
        </p:nvSpPr>
        <p:spPr>
          <a:xfrm>
            <a:off x="5044959" y="2892435"/>
            <a:ext cx="2102082" cy="217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5E26F49-D378-4101-BD70-D022D23023D3}"/>
              </a:ext>
            </a:extLst>
          </p:cNvPr>
          <p:cNvSpPr/>
          <p:nvPr/>
        </p:nvSpPr>
        <p:spPr>
          <a:xfrm>
            <a:off x="4741984" y="3541345"/>
            <a:ext cx="2712723" cy="1640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 &amp; LARRY CAR</a:t>
            </a:r>
          </a:p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Jimmy</a:t>
            </a:r>
          </a:p>
        </p:txBody>
      </p:sp>
    </p:spTree>
    <p:extLst>
      <p:ext uri="{BB962C8B-B14F-4D97-AF65-F5344CB8AC3E}">
        <p14:creationId xmlns:p14="http://schemas.microsoft.com/office/powerpoint/2010/main" val="1164855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9792E02B-BE5F-4812-998D-29349A9B882F}"/>
              </a:ext>
            </a:extLst>
          </p:cNvPr>
          <p:cNvSpPr/>
          <p:nvPr/>
        </p:nvSpPr>
        <p:spPr>
          <a:xfrm>
            <a:off x="1570492" y="3965659"/>
            <a:ext cx="2349500" cy="249543"/>
          </a:xfrm>
          <a:prstGeom prst="parallelogram">
            <a:avLst>
              <a:gd name="adj" fmla="val 8872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7A70F871-FDA5-4628-9E0C-77992B60C187}"/>
              </a:ext>
            </a:extLst>
          </p:cNvPr>
          <p:cNvSpPr/>
          <p:nvPr/>
        </p:nvSpPr>
        <p:spPr>
          <a:xfrm>
            <a:off x="1471638" y="3021451"/>
            <a:ext cx="1479550" cy="1984985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7A3463-6E02-459C-B0F1-C809111D1676}"/>
              </a:ext>
            </a:extLst>
          </p:cNvPr>
          <p:cNvCxnSpPr/>
          <p:nvPr/>
        </p:nvCxnSpPr>
        <p:spPr>
          <a:xfrm flipV="1">
            <a:off x="3133598" y="4165600"/>
            <a:ext cx="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226A1B-F43B-4A06-9E31-4081E9ED2256}"/>
              </a:ext>
            </a:extLst>
          </p:cNvPr>
          <p:cNvCxnSpPr/>
          <p:nvPr/>
        </p:nvCxnSpPr>
        <p:spPr>
          <a:xfrm flipH="1">
            <a:off x="3050042" y="3506074"/>
            <a:ext cx="1933575" cy="53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596AE31C-E15B-4E18-AE63-4876E5E51CEE}"/>
              </a:ext>
            </a:extLst>
          </p:cNvPr>
          <p:cNvSpPr/>
          <p:nvPr/>
        </p:nvSpPr>
        <p:spPr>
          <a:xfrm>
            <a:off x="6525214" y="3868516"/>
            <a:ext cx="2349500" cy="249543"/>
          </a:xfrm>
          <a:prstGeom prst="parallelogram">
            <a:avLst>
              <a:gd name="adj" fmla="val 8872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1B9ED802-3EB3-4258-A4E0-97E0165CB453}"/>
              </a:ext>
            </a:extLst>
          </p:cNvPr>
          <p:cNvSpPr/>
          <p:nvPr/>
        </p:nvSpPr>
        <p:spPr>
          <a:xfrm>
            <a:off x="6399340" y="2973166"/>
            <a:ext cx="1479550" cy="1984985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5C89D5-66B5-4C3D-AF54-86874310E499}"/>
              </a:ext>
            </a:extLst>
          </p:cNvPr>
          <p:cNvCxnSpPr/>
          <p:nvPr/>
        </p:nvCxnSpPr>
        <p:spPr>
          <a:xfrm flipV="1">
            <a:off x="8086852" y="4141303"/>
            <a:ext cx="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EC95FF-AB84-456E-B3C4-921ACCD2E9C1}"/>
              </a:ext>
            </a:extLst>
          </p:cNvPr>
          <p:cNvCxnSpPr/>
          <p:nvPr/>
        </p:nvCxnSpPr>
        <p:spPr>
          <a:xfrm flipH="1">
            <a:off x="7907926" y="3440103"/>
            <a:ext cx="1933575" cy="536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4E51C42-457D-455F-A216-7BC542C56BED}"/>
              </a:ext>
            </a:extLst>
          </p:cNvPr>
          <p:cNvSpPr/>
          <p:nvPr/>
        </p:nvSpPr>
        <p:spPr>
          <a:xfrm>
            <a:off x="3329871" y="3965659"/>
            <a:ext cx="241293" cy="19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8855667-6718-4562-93B4-FE5A0FC3E3EA}"/>
              </a:ext>
            </a:extLst>
          </p:cNvPr>
          <p:cNvSpPr/>
          <p:nvPr/>
        </p:nvSpPr>
        <p:spPr>
          <a:xfrm>
            <a:off x="3441700" y="4118059"/>
            <a:ext cx="241293" cy="19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6252A51-EC40-4CE8-B58B-61BA8E072778}"/>
              </a:ext>
            </a:extLst>
          </p:cNvPr>
          <p:cNvSpPr/>
          <p:nvPr/>
        </p:nvSpPr>
        <p:spPr>
          <a:xfrm>
            <a:off x="3050042" y="1168400"/>
            <a:ext cx="1933575" cy="20272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1740157E-F754-495D-A207-7E32D96E4F6E}"/>
              </a:ext>
            </a:extLst>
          </p:cNvPr>
          <p:cNvSpPr/>
          <p:nvPr/>
        </p:nvSpPr>
        <p:spPr>
          <a:xfrm>
            <a:off x="4673727" y="1143526"/>
            <a:ext cx="1933575" cy="20272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1F393B3-4C86-4C8B-A363-227CF775EB01}"/>
              </a:ext>
            </a:extLst>
          </p:cNvPr>
          <p:cNvSpPr/>
          <p:nvPr/>
        </p:nvSpPr>
        <p:spPr>
          <a:xfrm>
            <a:off x="5952917" y="997831"/>
            <a:ext cx="1933575" cy="202728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B953B9DB-8C8D-4B7D-A76A-3551C03585FE}"/>
              </a:ext>
            </a:extLst>
          </p:cNvPr>
          <p:cNvSpPr/>
          <p:nvPr/>
        </p:nvSpPr>
        <p:spPr>
          <a:xfrm>
            <a:off x="6580239" y="957640"/>
            <a:ext cx="646239" cy="61198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2BCC891A-7BE1-4A08-85BE-7C789E8CF965}"/>
              </a:ext>
            </a:extLst>
          </p:cNvPr>
          <p:cNvSpPr/>
          <p:nvPr/>
        </p:nvSpPr>
        <p:spPr>
          <a:xfrm>
            <a:off x="5317394" y="1066632"/>
            <a:ext cx="646239" cy="61198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48CDCE5-4CD7-49BE-A9FA-2A6EE76A145A}"/>
              </a:ext>
            </a:extLst>
          </p:cNvPr>
          <p:cNvSpPr/>
          <p:nvPr/>
        </p:nvSpPr>
        <p:spPr>
          <a:xfrm>
            <a:off x="3682993" y="1193510"/>
            <a:ext cx="646239" cy="61198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44AFED-9F71-42BC-8627-0992770F27C1}"/>
              </a:ext>
            </a:extLst>
          </p:cNvPr>
          <p:cNvSpPr txBox="1"/>
          <p:nvPr/>
        </p:nvSpPr>
        <p:spPr>
          <a:xfrm>
            <a:off x="1456039" y="6143360"/>
            <a:ext cx="575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EVIDENCE: </a:t>
            </a:r>
            <a:r>
              <a:rPr lang="en-US" dirty="0"/>
              <a:t>IPX </a:t>
            </a:r>
            <a:r>
              <a:rPr lang="en-US" strike="sngStrike" dirty="0" err="1"/>
              <a:t>Gorbhace</a:t>
            </a:r>
            <a:r>
              <a:rPr lang="en-US" strike="sngStrike" dirty="0"/>
              <a:t>(Jackson)</a:t>
            </a:r>
            <a:r>
              <a:rPr lang="en-US" dirty="0"/>
              <a:t> §Destruction of Property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41C5630-B035-43AB-9D0A-9EF727C43D22}"/>
              </a:ext>
            </a:extLst>
          </p:cNvPr>
          <p:cNvSpPr/>
          <p:nvPr/>
        </p:nvSpPr>
        <p:spPr>
          <a:xfrm>
            <a:off x="8249358" y="3803218"/>
            <a:ext cx="241293" cy="19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CFB8106-E4C9-4B8B-8079-A96AD0F16D4A}"/>
              </a:ext>
            </a:extLst>
          </p:cNvPr>
          <p:cNvSpPr/>
          <p:nvPr/>
        </p:nvSpPr>
        <p:spPr>
          <a:xfrm>
            <a:off x="8331786" y="3965056"/>
            <a:ext cx="241293" cy="1999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439FA-09AF-4BCD-9E3F-BA0929157799}"/>
              </a:ext>
            </a:extLst>
          </p:cNvPr>
          <p:cNvSpPr txBox="1"/>
          <p:nvPr/>
        </p:nvSpPr>
        <p:spPr>
          <a:xfrm>
            <a:off x="1130300" y="1646421"/>
            <a:ext cx="150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LUKE:8 </a:t>
            </a:r>
            <a:r>
              <a:rPr lang="en-US" strike="sngStrike" dirty="0"/>
              <a:t>walker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E5756-A616-45D8-9AB3-A5536F6B3996}"/>
              </a:ext>
            </a:extLst>
          </p:cNvPr>
          <p:cNvSpPr txBox="1"/>
          <p:nvPr/>
        </p:nvSpPr>
        <p:spPr>
          <a:xfrm>
            <a:off x="1130300" y="1890203"/>
            <a:ext cx="1712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dirty="0" err="1"/>
              <a:t>WWII.</a:t>
            </a:r>
            <a:r>
              <a:rPr lang="en-US" strike="sngStrike" dirty="0" err="1"/>
              <a:t>ss</a:t>
            </a:r>
            <a:endParaRPr lang="en-US" strike="sngStrike" dirty="0"/>
          </a:p>
          <a:p>
            <a:r>
              <a:rPr lang="en-US" dirty="0"/>
              <a:t>IPX</a:t>
            </a:r>
            <a:r>
              <a:rPr lang="en-US" strike="sngStrike" dirty="0"/>
              <a:t> </a:t>
            </a:r>
            <a:r>
              <a:rPr lang="en-US" strike="sngStrike" dirty="0" err="1"/>
              <a:t>phil.</a:t>
            </a:r>
            <a:r>
              <a:rPr lang="en-US" dirty="0" err="1"/>
              <a:t>JFK.MLK</a:t>
            </a:r>
            <a:endParaRPr lang="en-US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69E3F036-763B-4160-85C5-135375B9194B}"/>
              </a:ext>
            </a:extLst>
          </p:cNvPr>
          <p:cNvSpPr/>
          <p:nvPr/>
        </p:nvSpPr>
        <p:spPr>
          <a:xfrm>
            <a:off x="297721" y="2039285"/>
            <a:ext cx="832579" cy="985827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B4F2D1-B3E2-475B-9702-9E7BC5E50057}"/>
              </a:ext>
            </a:extLst>
          </p:cNvPr>
          <p:cNvSpPr/>
          <p:nvPr/>
        </p:nvSpPr>
        <p:spPr>
          <a:xfrm>
            <a:off x="297721" y="5376182"/>
            <a:ext cx="11614877" cy="6730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5BA6AC-425D-460C-89FD-02780B428764}"/>
              </a:ext>
            </a:extLst>
          </p:cNvPr>
          <p:cNvSpPr/>
          <p:nvPr/>
        </p:nvSpPr>
        <p:spPr>
          <a:xfrm>
            <a:off x="288561" y="5069292"/>
            <a:ext cx="11614877" cy="344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4D595A-C6DB-460D-8427-6C6DF304E029}"/>
              </a:ext>
            </a:extLst>
          </p:cNvPr>
          <p:cNvSpPr/>
          <p:nvPr/>
        </p:nvSpPr>
        <p:spPr>
          <a:xfrm>
            <a:off x="8086852" y="3506074"/>
            <a:ext cx="162506" cy="22867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1B257D-2BED-405E-B076-73DB6B42C903}"/>
              </a:ext>
            </a:extLst>
          </p:cNvPr>
          <p:cNvSpPr txBox="1"/>
          <p:nvPr/>
        </p:nvSpPr>
        <p:spPr>
          <a:xfrm>
            <a:off x="8249358" y="3327400"/>
            <a:ext cx="105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ducktape</a:t>
            </a:r>
            <a:endParaRPr lang="en-US" strike="sngStrike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29DB8E9-D245-4597-8CCB-01F68E48FA63}"/>
              </a:ext>
            </a:extLst>
          </p:cNvPr>
          <p:cNvSpPr/>
          <p:nvPr/>
        </p:nvSpPr>
        <p:spPr>
          <a:xfrm>
            <a:off x="8249358" y="3076311"/>
            <a:ext cx="241293" cy="15694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8BBC212-7D1D-4025-8FF8-86FD06A74ED8}"/>
              </a:ext>
            </a:extLst>
          </p:cNvPr>
          <p:cNvSpPr txBox="1"/>
          <p:nvPr/>
        </p:nvSpPr>
        <p:spPr>
          <a:xfrm>
            <a:off x="8203001" y="3076311"/>
            <a:ext cx="4267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blood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2C20E34-0FE7-4E19-8005-ACCBCA0590BC}"/>
              </a:ext>
            </a:extLst>
          </p:cNvPr>
          <p:cNvCxnSpPr>
            <a:stCxn id="27" idx="3"/>
          </p:cNvCxnSpPr>
          <p:nvPr/>
        </p:nvCxnSpPr>
        <p:spPr>
          <a:xfrm flipH="1">
            <a:off x="6607302" y="4135716"/>
            <a:ext cx="1759821" cy="1092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CA656B1-29C2-4D4A-966E-73E9E27E0F00}"/>
              </a:ext>
            </a:extLst>
          </p:cNvPr>
          <p:cNvCxnSpPr>
            <a:cxnSpLocks/>
          </p:cNvCxnSpPr>
          <p:nvPr/>
        </p:nvCxnSpPr>
        <p:spPr>
          <a:xfrm flipV="1">
            <a:off x="5911107" y="4567014"/>
            <a:ext cx="41810" cy="661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419817C-7065-4AF0-AC0C-7431A3043F14}"/>
              </a:ext>
            </a:extLst>
          </p:cNvPr>
          <p:cNvSpPr/>
          <p:nvPr/>
        </p:nvSpPr>
        <p:spPr>
          <a:xfrm>
            <a:off x="5792661" y="4263103"/>
            <a:ext cx="424266" cy="6356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A3E1D0-103D-4CB4-AED7-7D9F93F1E3B3}"/>
              </a:ext>
            </a:extLst>
          </p:cNvPr>
          <p:cNvSpPr/>
          <p:nvPr/>
        </p:nvSpPr>
        <p:spPr>
          <a:xfrm>
            <a:off x="4044928" y="4679735"/>
            <a:ext cx="1667605" cy="6839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 MAIL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7319EB1-2F3F-4672-B64D-763AAF56CB57}"/>
              </a:ext>
            </a:extLst>
          </p:cNvPr>
          <p:cNvSpPr/>
          <p:nvPr/>
        </p:nvSpPr>
        <p:spPr>
          <a:xfrm>
            <a:off x="4307230" y="5161273"/>
            <a:ext cx="571500" cy="46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3B35561-5BF7-4EB6-B56E-7811E10ABB4D}"/>
              </a:ext>
            </a:extLst>
          </p:cNvPr>
          <p:cNvSpPr/>
          <p:nvPr/>
        </p:nvSpPr>
        <p:spPr>
          <a:xfrm>
            <a:off x="4958261" y="5145462"/>
            <a:ext cx="571500" cy="461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677CA0B-CE43-4841-8621-67CA6B6CC485}"/>
              </a:ext>
            </a:extLst>
          </p:cNvPr>
          <p:cNvSpPr/>
          <p:nvPr/>
        </p:nvSpPr>
        <p:spPr>
          <a:xfrm>
            <a:off x="609600" y="5145462"/>
            <a:ext cx="1257300" cy="6578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JFK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428D1FA-AB30-49F8-B72A-BA7DFABAB775}"/>
              </a:ext>
            </a:extLst>
          </p:cNvPr>
          <p:cNvSpPr/>
          <p:nvPr/>
        </p:nvSpPr>
        <p:spPr>
          <a:xfrm>
            <a:off x="889000" y="5606902"/>
            <a:ext cx="241300" cy="272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F7E0A79-F59A-410D-BB42-6258541CE112}"/>
              </a:ext>
            </a:extLst>
          </p:cNvPr>
          <p:cNvSpPr/>
          <p:nvPr/>
        </p:nvSpPr>
        <p:spPr>
          <a:xfrm>
            <a:off x="1502139" y="5667433"/>
            <a:ext cx="241300" cy="272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FD01A26-BAB9-467B-BE1E-C8BA206FB81A}"/>
              </a:ext>
            </a:extLst>
          </p:cNvPr>
          <p:cNvSpPr/>
          <p:nvPr/>
        </p:nvSpPr>
        <p:spPr>
          <a:xfrm>
            <a:off x="2090115" y="5621349"/>
            <a:ext cx="241300" cy="23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1E5DDB-4D1B-4E9C-89E0-D6DD269D6AD9}"/>
              </a:ext>
            </a:extLst>
          </p:cNvPr>
          <p:cNvSpPr/>
          <p:nvPr/>
        </p:nvSpPr>
        <p:spPr>
          <a:xfrm>
            <a:off x="2572715" y="5646749"/>
            <a:ext cx="241300" cy="23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5946B56-7E3D-486B-9E99-DE7E4567BB3D}"/>
              </a:ext>
            </a:extLst>
          </p:cNvPr>
          <p:cNvSpPr/>
          <p:nvPr/>
        </p:nvSpPr>
        <p:spPr>
          <a:xfrm>
            <a:off x="328431" y="5640304"/>
            <a:ext cx="241300" cy="2391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41E5398-8905-4663-8ED7-0C0A19987FE6}"/>
              </a:ext>
            </a:extLst>
          </p:cNvPr>
          <p:cNvCxnSpPr>
            <a:stCxn id="18" idx="3"/>
            <a:endCxn id="18" idx="1"/>
          </p:cNvCxnSpPr>
          <p:nvPr/>
        </p:nvCxnSpPr>
        <p:spPr>
          <a:xfrm flipH="1">
            <a:off x="297721" y="5712698"/>
            <a:ext cx="11614877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232F72D8-F88A-499B-9E9B-13B0533891C6}"/>
              </a:ext>
            </a:extLst>
          </p:cNvPr>
          <p:cNvSpPr txBox="1"/>
          <p:nvPr/>
        </p:nvSpPr>
        <p:spPr>
          <a:xfrm>
            <a:off x="481019" y="5132916"/>
            <a:ext cx="9220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300km/h </a:t>
            </a:r>
          </a:p>
          <a:p>
            <a:r>
              <a:rPr lang="en-US" sz="800" dirty="0">
                <a:solidFill>
                  <a:schemeClr val="bg1"/>
                </a:solidFill>
              </a:rPr>
              <a:t>IPX</a:t>
            </a:r>
          </a:p>
          <a:p>
            <a:r>
              <a:rPr lang="en-US" sz="800" dirty="0">
                <a:solidFill>
                  <a:schemeClr val="bg1"/>
                </a:solidFill>
              </a:rPr>
              <a:t>Fort Model-T</a:t>
            </a:r>
          </a:p>
          <a:p>
            <a:r>
              <a:rPr lang="en-US" sz="800" dirty="0">
                <a:solidFill>
                  <a:schemeClr val="bg1"/>
                </a:solidFill>
              </a:rPr>
              <a:t>IPX </a:t>
            </a:r>
            <a:r>
              <a:rPr lang="en-US" sz="800" strike="sngStrike" dirty="0">
                <a:solidFill>
                  <a:schemeClr val="bg1"/>
                </a:solidFill>
              </a:rPr>
              <a:t> (</a:t>
            </a:r>
            <a:r>
              <a:rPr lang="en-US" sz="800" strike="sngStrike" dirty="0" err="1">
                <a:solidFill>
                  <a:schemeClr val="bg1"/>
                </a:solidFill>
              </a:rPr>
              <a:t>ghcohe</a:t>
            </a:r>
            <a:r>
              <a:rPr lang="en-US" sz="800" strike="sngStrike" dirty="0">
                <a:solidFill>
                  <a:schemeClr val="bg1"/>
                </a:solidFill>
              </a:rPr>
              <a:t>(pub)</a:t>
            </a:r>
          </a:p>
          <a:p>
            <a:r>
              <a:rPr lang="en-US" sz="800" dirty="0" err="1">
                <a:solidFill>
                  <a:schemeClr val="bg1"/>
                </a:solidFill>
              </a:rPr>
              <a:t>Damiler</a:t>
            </a:r>
            <a:r>
              <a:rPr lang="en-US" sz="800" dirty="0">
                <a:solidFill>
                  <a:schemeClr val="bg1"/>
                </a:solidFill>
              </a:rPr>
              <a:t> Model-1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92645C4-8E3E-46A0-BB9A-86A03AC50C06}"/>
              </a:ext>
            </a:extLst>
          </p:cNvPr>
          <p:cNvCxnSpPr/>
          <p:nvPr/>
        </p:nvCxnSpPr>
        <p:spPr>
          <a:xfrm>
            <a:off x="8086852" y="3429000"/>
            <a:ext cx="329509" cy="30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3103B8A-6DD4-4AA9-B46E-DC39CFC90A71}"/>
              </a:ext>
            </a:extLst>
          </p:cNvPr>
          <p:cNvSpPr/>
          <p:nvPr/>
        </p:nvSpPr>
        <p:spPr>
          <a:xfrm>
            <a:off x="5712533" y="4337050"/>
            <a:ext cx="478844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437731E2-ABF2-4AB8-B2EB-5CC8610B7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6807" y="1633052"/>
            <a:ext cx="1629388" cy="122046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8D71B96-F5EF-4097-8477-AFA1AB8137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919" y="2121529"/>
            <a:ext cx="738664" cy="36933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9EB54D8-62CD-4D89-B42D-639F5E5378C2}"/>
              </a:ext>
            </a:extLst>
          </p:cNvPr>
          <p:cNvSpPr txBox="1"/>
          <p:nvPr/>
        </p:nvSpPr>
        <p:spPr>
          <a:xfrm>
            <a:off x="7889270" y="1320911"/>
            <a:ext cx="5104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dirty="0" err="1"/>
              <a:t>Michealbach,Baden</a:t>
            </a:r>
            <a:r>
              <a:rPr lang="en-US" dirty="0"/>
              <a:t>-</a:t>
            </a:r>
            <a:r>
              <a:rPr lang="en-US" dirty="0" err="1"/>
              <a:t>Wuertem</a:t>
            </a:r>
            <a:r>
              <a:rPr lang="en-US" dirty="0"/>
              <a:t>-Berg, W. Germany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9F7B30B-78C0-498C-9FC9-F87EA533B37A}"/>
              </a:ext>
            </a:extLst>
          </p:cNvPr>
          <p:cNvSpPr txBox="1"/>
          <p:nvPr/>
        </p:nvSpPr>
        <p:spPr>
          <a:xfrm>
            <a:off x="7885311" y="10445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FD7889A4-A5FC-4488-8D2E-2E51096F25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163" y="1814420"/>
            <a:ext cx="495155" cy="33010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2FA692F-1832-4ED5-A8FF-97CEC8F78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1266" y="900418"/>
            <a:ext cx="513795" cy="513795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4D01FD35-B633-4A66-84BF-0333A7869B1D}"/>
              </a:ext>
            </a:extLst>
          </p:cNvPr>
          <p:cNvSpPr txBox="1"/>
          <p:nvPr/>
        </p:nvSpPr>
        <p:spPr>
          <a:xfrm>
            <a:off x="10540644" y="840566"/>
            <a:ext cx="14854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SANTA CLAUS</a:t>
            </a:r>
          </a:p>
          <a:p>
            <a:r>
              <a:rPr lang="en-US" sz="800" dirty="0" err="1"/>
              <a:t>santa</a:t>
            </a:r>
            <a:r>
              <a:rPr lang="en-US" sz="800" dirty="0"/>
              <a:t> </a:t>
            </a:r>
            <a:r>
              <a:rPr lang="en-US" sz="800" dirty="0" err="1"/>
              <a:t>cruz</a:t>
            </a:r>
            <a:r>
              <a:rPr lang="en-US" sz="800" dirty="0"/>
              <a:t> Moutai </a:t>
            </a:r>
            <a:r>
              <a:rPr lang="en-US" sz="800" dirty="0" err="1"/>
              <a:t>zyante</a:t>
            </a:r>
            <a:r>
              <a:rPr lang="en-US" sz="800" dirty="0"/>
              <a:t>) 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8AB175E-3B13-4626-97BC-AE5721C2C968}"/>
              </a:ext>
            </a:extLst>
          </p:cNvPr>
          <p:cNvCxnSpPr/>
          <p:nvPr/>
        </p:nvCxnSpPr>
        <p:spPr>
          <a:xfrm flipV="1">
            <a:off x="8629721" y="2039285"/>
            <a:ext cx="670759" cy="492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2F148D3-93B4-4947-A11A-FA78553B7851}"/>
              </a:ext>
            </a:extLst>
          </p:cNvPr>
          <p:cNvCxnSpPr/>
          <p:nvPr/>
        </p:nvCxnSpPr>
        <p:spPr>
          <a:xfrm flipV="1">
            <a:off x="11061700" y="1780228"/>
            <a:ext cx="832579" cy="364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59F9910-411D-486A-9547-C692B0ABFD92}"/>
              </a:ext>
            </a:extLst>
          </p:cNvPr>
          <p:cNvCxnSpPr/>
          <p:nvPr/>
        </p:nvCxnSpPr>
        <p:spPr>
          <a:xfrm flipV="1">
            <a:off x="8331786" y="1247436"/>
            <a:ext cx="812465" cy="613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834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5E67D9-01FC-4E32-B007-A78EAE0546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95" y="3280369"/>
            <a:ext cx="1147396" cy="12430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CDBEC3-B99C-4106-B8A0-3DB02A964632}"/>
              </a:ext>
            </a:extLst>
          </p:cNvPr>
          <p:cNvSpPr txBox="1"/>
          <p:nvPr/>
        </p:nvSpPr>
        <p:spPr>
          <a:xfrm>
            <a:off x="4637262" y="189594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262474-0E2E-4DB6-B201-4947A9FC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483" y="2673440"/>
            <a:ext cx="7667625" cy="3838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AC9E82-C22A-440A-A221-38925DD5E987}"/>
              </a:ext>
            </a:extLst>
          </p:cNvPr>
          <p:cNvSpPr txBox="1"/>
          <p:nvPr/>
        </p:nvSpPr>
        <p:spPr>
          <a:xfrm>
            <a:off x="5397500" y="2080607"/>
            <a:ext cx="127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ASCHO.avg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F640D8-ADC7-4B46-9273-C0A450A9A03A}"/>
              </a:ext>
            </a:extLst>
          </p:cNvPr>
          <p:cNvCxnSpPr/>
          <p:nvPr/>
        </p:nvCxnSpPr>
        <p:spPr>
          <a:xfrm flipV="1">
            <a:off x="2057091" y="2673440"/>
            <a:ext cx="2921309" cy="2597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6B9232C-941E-41CC-BCE0-F6B1D96BEEF0}"/>
              </a:ext>
            </a:extLst>
          </p:cNvPr>
          <p:cNvSpPr txBox="1"/>
          <p:nvPr/>
        </p:nvSpPr>
        <p:spPr>
          <a:xfrm>
            <a:off x="376295" y="1097417"/>
            <a:ext cx="339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Backup</a:t>
            </a:r>
            <a:r>
              <a:rPr lang="en-US" dirty="0"/>
              <a:t> AVAIBLITY. CRIZIT L3.iCPVA</a:t>
            </a:r>
          </a:p>
        </p:txBody>
      </p:sp>
    </p:spTree>
    <p:extLst>
      <p:ext uri="{BB962C8B-B14F-4D97-AF65-F5344CB8AC3E}">
        <p14:creationId xmlns:p14="http://schemas.microsoft.com/office/powerpoint/2010/main" val="2347734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AEB8E-FB06-43D9-9BE2-32F5530F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25" y="2231768"/>
            <a:ext cx="6657106" cy="823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8BC217-2DCE-409D-90AF-C372A8A7EA31}"/>
              </a:ext>
            </a:extLst>
          </p:cNvPr>
          <p:cNvSpPr/>
          <p:nvPr/>
        </p:nvSpPr>
        <p:spPr>
          <a:xfrm>
            <a:off x="1434231" y="1975501"/>
            <a:ext cx="2712723" cy="2641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A22E1-BF3B-4842-AC46-FCE7684F4193}"/>
              </a:ext>
            </a:extLst>
          </p:cNvPr>
          <p:cNvSpPr/>
          <p:nvPr/>
        </p:nvSpPr>
        <p:spPr>
          <a:xfrm>
            <a:off x="2117493" y="2340453"/>
            <a:ext cx="1346200" cy="1119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89661D-9DF1-4A62-BA0D-3430A61D4B86}"/>
              </a:ext>
            </a:extLst>
          </p:cNvPr>
          <p:cNvSpPr/>
          <p:nvPr/>
        </p:nvSpPr>
        <p:spPr>
          <a:xfrm>
            <a:off x="1739552" y="3459684"/>
            <a:ext cx="2102082" cy="217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39E5E-CDA7-4DB8-BB49-BB9DB9AFA727}"/>
              </a:ext>
            </a:extLst>
          </p:cNvPr>
          <p:cNvSpPr/>
          <p:nvPr/>
        </p:nvSpPr>
        <p:spPr>
          <a:xfrm>
            <a:off x="1436577" y="4108594"/>
            <a:ext cx="2712723" cy="1640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245DF-B7C7-46AC-BC41-D621915B8311}"/>
              </a:ext>
            </a:extLst>
          </p:cNvPr>
          <p:cNvSpPr txBox="1"/>
          <p:nvPr/>
        </p:nvSpPr>
        <p:spPr>
          <a:xfrm>
            <a:off x="5600700" y="3721100"/>
            <a:ext cx="346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Sony entertainment DSLR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27D1A-C4CB-4F52-AE4E-C15EE79A03F1}"/>
              </a:ext>
            </a:extLst>
          </p:cNvPr>
          <p:cNvSpPr txBox="1"/>
          <p:nvPr/>
        </p:nvSpPr>
        <p:spPr>
          <a:xfrm>
            <a:off x="5158399" y="3156585"/>
            <a:ext cx="2232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HOMICIDE:ITALIEN:20</a:t>
            </a:r>
          </a:p>
          <a:p>
            <a:r>
              <a:rPr lang="en-US" dirty="0"/>
              <a:t>HOMICIDE:DOG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0476D-978E-42B7-A642-3AAE312297F3}"/>
              </a:ext>
            </a:extLst>
          </p:cNvPr>
          <p:cNvSpPr txBox="1"/>
          <p:nvPr/>
        </p:nvSpPr>
        <p:spPr>
          <a:xfrm>
            <a:off x="4581840" y="719302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792B3-76D2-4E40-B6BC-6067482E4B9B}"/>
              </a:ext>
            </a:extLst>
          </p:cNvPr>
          <p:cNvSpPr txBox="1"/>
          <p:nvPr/>
        </p:nvSpPr>
        <p:spPr>
          <a:xfrm>
            <a:off x="7260778" y="962770"/>
            <a:ext cx="4931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/>
              <a:t>LOTTERY</a:t>
            </a:r>
          </a:p>
          <a:p>
            <a:r>
              <a:rPr lang="en-US" dirty="0"/>
              <a:t>(777 West Middlefield, Mountain View , California)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2A51AF-DB4B-4DAC-9B34-B2DDC4DF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725" y="4316787"/>
            <a:ext cx="2165506" cy="1224218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C4D7F8-AC43-4E92-9DA3-15AB22C0074B}"/>
              </a:ext>
            </a:extLst>
          </p:cNvPr>
          <p:cNvCxnSpPr/>
          <p:nvPr/>
        </p:nvCxnSpPr>
        <p:spPr>
          <a:xfrm>
            <a:off x="9601200" y="3924300"/>
            <a:ext cx="1701800" cy="2235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855C7BD-2D5B-44DF-989C-99F9E858995C}"/>
              </a:ext>
            </a:extLst>
          </p:cNvPr>
          <p:cNvSpPr/>
          <p:nvPr/>
        </p:nvSpPr>
        <p:spPr>
          <a:xfrm>
            <a:off x="9047725" y="5611589"/>
            <a:ext cx="11592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faces of death placenta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671B945-FD8E-4BC7-955F-0FC508EC2E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434" y="5582406"/>
            <a:ext cx="431800" cy="25908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C92A995-6F2C-4A0A-88A6-00FEF70A7FEE}"/>
              </a:ext>
            </a:extLst>
          </p:cNvPr>
          <p:cNvCxnSpPr/>
          <p:nvPr/>
        </p:nvCxnSpPr>
        <p:spPr>
          <a:xfrm>
            <a:off x="9008565" y="3606286"/>
            <a:ext cx="1701800" cy="2235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565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AEB8E-FB06-43D9-9BE2-32F5530F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125" y="2231768"/>
            <a:ext cx="6657106" cy="82331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8BC217-2DCE-409D-90AF-C372A8A7EA31}"/>
              </a:ext>
            </a:extLst>
          </p:cNvPr>
          <p:cNvSpPr/>
          <p:nvPr/>
        </p:nvSpPr>
        <p:spPr>
          <a:xfrm>
            <a:off x="1434231" y="1975501"/>
            <a:ext cx="2712723" cy="2641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3A22E1-BF3B-4842-AC46-FCE7684F4193}"/>
              </a:ext>
            </a:extLst>
          </p:cNvPr>
          <p:cNvSpPr/>
          <p:nvPr/>
        </p:nvSpPr>
        <p:spPr>
          <a:xfrm>
            <a:off x="2117493" y="2340453"/>
            <a:ext cx="1346200" cy="1119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E89661D-9DF1-4A62-BA0D-3430A61D4B86}"/>
              </a:ext>
            </a:extLst>
          </p:cNvPr>
          <p:cNvSpPr/>
          <p:nvPr/>
        </p:nvSpPr>
        <p:spPr>
          <a:xfrm>
            <a:off x="1739552" y="3459684"/>
            <a:ext cx="2102082" cy="217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39E5E-CDA7-4DB8-BB49-BB9DB9AFA727}"/>
              </a:ext>
            </a:extLst>
          </p:cNvPr>
          <p:cNvSpPr/>
          <p:nvPr/>
        </p:nvSpPr>
        <p:spPr>
          <a:xfrm>
            <a:off x="1436577" y="4108594"/>
            <a:ext cx="2712723" cy="1640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245DF-B7C7-46AC-BC41-D621915B8311}"/>
              </a:ext>
            </a:extLst>
          </p:cNvPr>
          <p:cNvSpPr txBox="1"/>
          <p:nvPr/>
        </p:nvSpPr>
        <p:spPr>
          <a:xfrm>
            <a:off x="5600700" y="3721100"/>
            <a:ext cx="3465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Sony entertainment DSLR Software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27D1A-C4CB-4F52-AE4E-C15EE79A03F1}"/>
              </a:ext>
            </a:extLst>
          </p:cNvPr>
          <p:cNvSpPr txBox="1"/>
          <p:nvPr/>
        </p:nvSpPr>
        <p:spPr>
          <a:xfrm>
            <a:off x="5158399" y="3156585"/>
            <a:ext cx="22329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HOMICIDE:ITALIEN:20</a:t>
            </a:r>
          </a:p>
          <a:p>
            <a:r>
              <a:rPr lang="en-US" dirty="0"/>
              <a:t>HOMICIDE:DOG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00476D-978E-42B7-A642-3AAE312297F3}"/>
              </a:ext>
            </a:extLst>
          </p:cNvPr>
          <p:cNvSpPr txBox="1"/>
          <p:nvPr/>
        </p:nvSpPr>
        <p:spPr>
          <a:xfrm>
            <a:off x="4581840" y="719302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2010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792B3-76D2-4E40-B6BC-6067482E4B9B}"/>
              </a:ext>
            </a:extLst>
          </p:cNvPr>
          <p:cNvSpPr txBox="1"/>
          <p:nvPr/>
        </p:nvSpPr>
        <p:spPr>
          <a:xfrm>
            <a:off x="7260778" y="962770"/>
            <a:ext cx="493122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b="1" dirty="0"/>
              <a:t>LOTTERY</a:t>
            </a:r>
          </a:p>
          <a:p>
            <a:r>
              <a:rPr lang="en-US" dirty="0"/>
              <a:t>(777 West Middlefield, Mountain View , California)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15B547A-FD8D-4A0C-A9E8-830D7B231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8399" y="4065331"/>
            <a:ext cx="5484201" cy="1829899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2B4D13-C65F-4D52-AA4B-ABE39294C76B}"/>
              </a:ext>
            </a:extLst>
          </p:cNvPr>
          <p:cNvCxnSpPr/>
          <p:nvPr/>
        </p:nvCxnSpPr>
        <p:spPr>
          <a:xfrm flipV="1">
            <a:off x="4737100" y="4065331"/>
            <a:ext cx="6299200" cy="18298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4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9C31882-A2F7-4C68-B6AE-7D0D05527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876" y="3555014"/>
            <a:ext cx="3524746" cy="19826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547F372-7AB1-4D17-AAEA-4FD04E362634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1A730C-C810-404A-8DB4-A653F828B53E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44767-E4BB-4054-AE92-DB2BB1FEF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7933887" y="1404821"/>
            <a:ext cx="2712723" cy="33549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86C96B-B99F-4040-B157-2F7511BD03C0}"/>
              </a:ext>
            </a:extLst>
          </p:cNvPr>
          <p:cNvSpPr/>
          <p:nvPr/>
        </p:nvSpPr>
        <p:spPr>
          <a:xfrm>
            <a:off x="1434231" y="1975501"/>
            <a:ext cx="2712723" cy="2641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0D52A48-C4D9-4978-8201-F07B631F3B5C}"/>
              </a:ext>
            </a:extLst>
          </p:cNvPr>
          <p:cNvSpPr/>
          <p:nvPr/>
        </p:nvSpPr>
        <p:spPr>
          <a:xfrm>
            <a:off x="2117493" y="2340453"/>
            <a:ext cx="1346200" cy="1119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99E979-2823-4B7F-BDB7-188F23DF6E4D}"/>
              </a:ext>
            </a:extLst>
          </p:cNvPr>
          <p:cNvSpPr/>
          <p:nvPr/>
        </p:nvSpPr>
        <p:spPr>
          <a:xfrm>
            <a:off x="1739552" y="3459684"/>
            <a:ext cx="2102082" cy="217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8ACBA6-EB95-43F3-A628-3E8C339F36F8}"/>
              </a:ext>
            </a:extLst>
          </p:cNvPr>
          <p:cNvSpPr/>
          <p:nvPr/>
        </p:nvSpPr>
        <p:spPr>
          <a:xfrm>
            <a:off x="1436577" y="4108594"/>
            <a:ext cx="2712723" cy="1640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F46AE6A-6797-4C09-8262-0028055E8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276" y="2693737"/>
            <a:ext cx="3775632" cy="185261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06183F2-7298-48E8-A79E-B5B87F8EC4A1}"/>
              </a:ext>
            </a:extLst>
          </p:cNvPr>
          <p:cNvSpPr txBox="1"/>
          <p:nvPr/>
        </p:nvSpPr>
        <p:spPr>
          <a:xfrm>
            <a:off x="4904959" y="2406487"/>
            <a:ext cx="64475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GUY: 3 DEAD, NOTARY INSPECTOIN, </a:t>
            </a:r>
            <a:r>
              <a:rPr lang="en-US" strike="sngStrike" dirty="0"/>
              <a:t>Girlfriends father and Evaluator</a:t>
            </a:r>
          </a:p>
          <a:p>
            <a:r>
              <a:rPr lang="en-US" dirty="0"/>
              <a:t>					--POLIZEI:HOLZER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9DB21E-2A00-416E-8C28-DB3ADA23ABB2}"/>
              </a:ext>
            </a:extLst>
          </p:cNvPr>
          <p:cNvSpPr txBox="1"/>
          <p:nvPr/>
        </p:nvSpPr>
        <p:spPr>
          <a:xfrm>
            <a:off x="1089376" y="661980"/>
            <a:ext cx="26853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WWI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E498A4-8471-43C6-AA81-35D3F9D374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27" y="1106651"/>
            <a:ext cx="2419313" cy="136198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381EAB-DD37-474A-9F84-422287B573B4}"/>
              </a:ext>
            </a:extLst>
          </p:cNvPr>
          <p:cNvSpPr txBox="1"/>
          <p:nvPr/>
        </p:nvSpPr>
        <p:spPr>
          <a:xfrm>
            <a:off x="4798800" y="5675427"/>
            <a:ext cx="310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HOMCIDE:WIFE(</a:t>
            </a:r>
            <a:r>
              <a:rPr lang="en-US" strike="sngStrike" dirty="0" err="1"/>
              <a:t>Laundery</a:t>
            </a:r>
            <a:r>
              <a:rPr lang="en-US" strike="sngStrike" dirty="0"/>
              <a:t> Mat)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3645F82-CAC8-4B1E-A7E2-4702E57F2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484" y="5749199"/>
            <a:ext cx="326207" cy="32620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70FD5B0-0571-449C-8BE2-7E6126A39793}"/>
              </a:ext>
            </a:extLst>
          </p:cNvPr>
          <p:cNvCxnSpPr/>
          <p:nvPr/>
        </p:nvCxnSpPr>
        <p:spPr>
          <a:xfrm flipV="1">
            <a:off x="8368075" y="5817632"/>
            <a:ext cx="648925" cy="2577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6E3741D6-91D1-4F30-AEF3-FB3CA5627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5530" y="6182502"/>
            <a:ext cx="1282454" cy="60166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776B085-B4F5-4F04-B538-D5A17111B080}"/>
              </a:ext>
            </a:extLst>
          </p:cNvPr>
          <p:cNvSpPr txBox="1"/>
          <p:nvPr/>
        </p:nvSpPr>
        <p:spPr>
          <a:xfrm>
            <a:off x="4984383" y="6267975"/>
            <a:ext cx="14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AVAILABILITY</a:t>
            </a:r>
          </a:p>
        </p:txBody>
      </p:sp>
    </p:spTree>
    <p:extLst>
      <p:ext uri="{BB962C8B-B14F-4D97-AF65-F5344CB8AC3E}">
        <p14:creationId xmlns:p14="http://schemas.microsoft.com/office/powerpoint/2010/main" val="527923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E9EBFAD7-15A4-4E69-9552-46A0C4ABBA77}"/>
              </a:ext>
            </a:extLst>
          </p:cNvPr>
          <p:cNvSpPr/>
          <p:nvPr/>
        </p:nvSpPr>
        <p:spPr>
          <a:xfrm>
            <a:off x="4739638" y="1408252"/>
            <a:ext cx="2712723" cy="26417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780E875-29D7-48E5-B75A-AA890EEED5F8}"/>
              </a:ext>
            </a:extLst>
          </p:cNvPr>
          <p:cNvSpPr/>
          <p:nvPr/>
        </p:nvSpPr>
        <p:spPr>
          <a:xfrm>
            <a:off x="5422900" y="1773204"/>
            <a:ext cx="1346200" cy="11192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7DB52B1-E1A8-4212-BACD-BC85B8284381}"/>
              </a:ext>
            </a:extLst>
          </p:cNvPr>
          <p:cNvSpPr/>
          <p:nvPr/>
        </p:nvSpPr>
        <p:spPr>
          <a:xfrm>
            <a:off x="5044959" y="2892435"/>
            <a:ext cx="2102082" cy="21733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5E26F49-D378-4101-BD70-D022D23023D3}"/>
              </a:ext>
            </a:extLst>
          </p:cNvPr>
          <p:cNvSpPr/>
          <p:nvPr/>
        </p:nvSpPr>
        <p:spPr>
          <a:xfrm>
            <a:off x="4741984" y="3541345"/>
            <a:ext cx="2712723" cy="164060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 &amp; LARRY CAR</a:t>
            </a:r>
          </a:p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Jimmy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835D9-62EF-47D2-842B-5368F7132ADC}"/>
              </a:ext>
            </a:extLst>
          </p:cNvPr>
          <p:cNvSpPr txBox="1"/>
          <p:nvPr/>
        </p:nvSpPr>
        <p:spPr>
          <a:xfrm>
            <a:off x="8162693" y="1408252"/>
            <a:ext cx="3166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Offsite: kiva.org</a:t>
            </a:r>
          </a:p>
          <a:p>
            <a:r>
              <a:rPr lang="en-US" dirty="0"/>
              <a:t>Onsite: moody </a:t>
            </a:r>
            <a:r>
              <a:rPr lang="en-US" dirty="0" err="1"/>
              <a:t>finaial</a:t>
            </a:r>
            <a:r>
              <a:rPr lang="en-US" dirty="0"/>
              <a:t> ( kiva.org)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D613DC5-6693-406A-9F03-C377A3F2E1A5}"/>
              </a:ext>
            </a:extLst>
          </p:cNvPr>
          <p:cNvCxnSpPr/>
          <p:nvPr/>
        </p:nvCxnSpPr>
        <p:spPr>
          <a:xfrm>
            <a:off x="7928517" y="1583472"/>
            <a:ext cx="1962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427312-8DEC-4287-9BD0-8108567F6AB2}"/>
              </a:ext>
            </a:extLst>
          </p:cNvPr>
          <p:cNvCxnSpPr/>
          <p:nvPr/>
        </p:nvCxnSpPr>
        <p:spPr>
          <a:xfrm>
            <a:off x="8162693" y="1906859"/>
            <a:ext cx="3311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8707F9-2318-4A97-B61F-A28CD5ED7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17" y="2229803"/>
            <a:ext cx="616708" cy="462531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6187F9-87CD-4123-B049-FDB5BC1195E8}"/>
              </a:ext>
            </a:extLst>
          </p:cNvPr>
          <p:cNvCxnSpPr/>
          <p:nvPr/>
        </p:nvCxnSpPr>
        <p:spPr>
          <a:xfrm flipV="1">
            <a:off x="8909824" y="2229803"/>
            <a:ext cx="981308" cy="4625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9124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6516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77617B5-2ECD-4FAC-BEF9-EA29CC7C9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832" y="1919534"/>
            <a:ext cx="6657106" cy="823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C47ED0-2991-410F-A779-2C355F652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5" y="3042101"/>
            <a:ext cx="1943100" cy="2352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A95A8-ACF8-4592-8F58-D07FFBDE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453" y="3083777"/>
            <a:ext cx="1764379" cy="22949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AC956F5-64FF-4245-88E6-B6C613BD81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15" y="3000490"/>
            <a:ext cx="3056083" cy="16272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131A65-AB64-4863-A8FD-64343BB1A21D}"/>
              </a:ext>
            </a:extLst>
          </p:cNvPr>
          <p:cNvSpPr txBox="1"/>
          <p:nvPr/>
        </p:nvSpPr>
        <p:spPr>
          <a:xfrm>
            <a:off x="6467707" y="5436453"/>
            <a:ext cx="4406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HOMICDIE:BILL     HOMCEP:BILL</a:t>
            </a:r>
          </a:p>
          <a:p>
            <a:endParaRPr lang="en-US" dirty="0"/>
          </a:p>
          <a:p>
            <a:r>
              <a:rPr lang="en-US" dirty="0"/>
              <a:t>HOMICIE:JSUE:HOMCE:PETER:HOMCP:PETER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4E4A188-3987-4185-B91F-B146DFE1A4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268" y="2921852"/>
            <a:ext cx="1704975" cy="26765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D5C222-95BE-42FB-90F1-D4C0B2551C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6129" y="3520340"/>
            <a:ext cx="1589393" cy="89852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B21DF2-62EC-4493-B42B-2AA17BFF1416}"/>
              </a:ext>
            </a:extLst>
          </p:cNvPr>
          <p:cNvCxnSpPr/>
          <p:nvPr/>
        </p:nvCxnSpPr>
        <p:spPr>
          <a:xfrm>
            <a:off x="5140712" y="3000491"/>
            <a:ext cx="955288" cy="19952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8D5B15C-904E-463D-8E67-AD09FAE68822}"/>
              </a:ext>
            </a:extLst>
          </p:cNvPr>
          <p:cNvSpPr txBox="1"/>
          <p:nvPr/>
        </p:nvSpPr>
        <p:spPr>
          <a:xfrm>
            <a:off x="4159405" y="6267975"/>
            <a:ext cx="79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Texas?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F71A883-9790-4204-8A5C-8BBEEECFDFA0}"/>
              </a:ext>
            </a:extLst>
          </p:cNvPr>
          <p:cNvCxnSpPr>
            <a:cxnSpLocks/>
          </p:cNvCxnSpPr>
          <p:nvPr/>
        </p:nvCxnSpPr>
        <p:spPr>
          <a:xfrm flipV="1">
            <a:off x="5140712" y="5773235"/>
            <a:ext cx="2100578" cy="494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59B96C97-16C5-48E9-B6CB-AD3FBD8CE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60" y="5598377"/>
            <a:ext cx="1468383" cy="5215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9E86C8D-3A30-4935-8DCE-6A515AC045D0}"/>
              </a:ext>
            </a:extLst>
          </p:cNvPr>
          <p:cNvSpPr txBox="1"/>
          <p:nvPr/>
        </p:nvSpPr>
        <p:spPr>
          <a:xfrm>
            <a:off x="4950712" y="5241073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 </a:t>
            </a:r>
            <a:r>
              <a:rPr lang="en-US" sz="800" strike="sngStrike" dirty="0"/>
              <a:t>cook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9E3F619-D903-4809-8B12-EC886DD2CC98}"/>
              </a:ext>
            </a:extLst>
          </p:cNvPr>
          <p:cNvCxnSpPr>
            <a:stCxn id="28" idx="1"/>
            <a:endCxn id="28" idx="0"/>
          </p:cNvCxnSpPr>
          <p:nvPr/>
        </p:nvCxnSpPr>
        <p:spPr>
          <a:xfrm flipV="1">
            <a:off x="4950712" y="5241073"/>
            <a:ext cx="27187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ylinder 30">
            <a:extLst>
              <a:ext uri="{FF2B5EF4-FFF2-40B4-BE49-F238E27FC236}">
                <a16:creationId xmlns:a16="http://schemas.microsoft.com/office/drawing/2014/main" id="{0CAB4F8A-7D7F-4A89-A855-D543F3974778}"/>
              </a:ext>
            </a:extLst>
          </p:cNvPr>
          <p:cNvSpPr/>
          <p:nvPr/>
        </p:nvSpPr>
        <p:spPr>
          <a:xfrm rot="15762514">
            <a:off x="6645094" y="4485726"/>
            <a:ext cx="468894" cy="130562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BFB13C8-65B2-49B1-AC53-32A8B4716B33}"/>
              </a:ext>
            </a:extLst>
          </p:cNvPr>
          <p:cNvSpPr txBox="1"/>
          <p:nvPr/>
        </p:nvSpPr>
        <p:spPr>
          <a:xfrm rot="21258748">
            <a:off x="6239215" y="4947254"/>
            <a:ext cx="127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WHITE!</a:t>
            </a:r>
            <a:r>
              <a:rPr lang="en-US" dirty="0"/>
              <a:t>: </a:t>
            </a:r>
            <a:r>
              <a:rPr lang="en-US" dirty="0" err="1"/>
              <a:t>sw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058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49DCFAE-DDAA-4D99-A12E-8D6BA3E85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6" y="2518496"/>
            <a:ext cx="3933343" cy="486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A5878D-3866-4AF3-85DB-795E91BA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6" y="3255081"/>
            <a:ext cx="3933343" cy="4864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9D0E4D-422A-4988-991F-A25CF273E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5" y="3991666"/>
            <a:ext cx="3933343" cy="4864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57E4F-5E8B-4A50-BD99-125AE63E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05" y="4551512"/>
            <a:ext cx="3933343" cy="486456"/>
          </a:xfrm>
          <a:prstGeom prst="rect">
            <a:avLst/>
          </a:prstGeom>
        </p:spPr>
      </p:pic>
      <p:sp>
        <p:nvSpPr>
          <p:cNvPr id="17" name="Cube 16">
            <a:extLst>
              <a:ext uri="{FF2B5EF4-FFF2-40B4-BE49-F238E27FC236}">
                <a16:creationId xmlns:a16="http://schemas.microsoft.com/office/drawing/2014/main" id="{91EDE314-EA22-42E5-9994-291E2CB6EBC8}"/>
              </a:ext>
            </a:extLst>
          </p:cNvPr>
          <p:cNvSpPr/>
          <p:nvPr/>
        </p:nvSpPr>
        <p:spPr>
          <a:xfrm>
            <a:off x="6328860" y="3894210"/>
            <a:ext cx="2971800" cy="643768"/>
          </a:xfrm>
          <a:prstGeom prst="cube">
            <a:avLst>
              <a:gd name="adj" fmla="val 60844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arallelogram 17">
            <a:extLst>
              <a:ext uri="{FF2B5EF4-FFF2-40B4-BE49-F238E27FC236}">
                <a16:creationId xmlns:a16="http://schemas.microsoft.com/office/drawing/2014/main" id="{4E415BDE-49AB-4752-9D65-FCCB5DE4DC97}"/>
              </a:ext>
            </a:extLst>
          </p:cNvPr>
          <p:cNvSpPr/>
          <p:nvPr/>
        </p:nvSpPr>
        <p:spPr>
          <a:xfrm>
            <a:off x="6663629" y="3952497"/>
            <a:ext cx="2349500" cy="249543"/>
          </a:xfrm>
          <a:prstGeom prst="parallelogram">
            <a:avLst>
              <a:gd name="adj" fmla="val 88723"/>
            </a:avLst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4A37A2-E2D1-4DBD-A5F7-5C4D0C8FEA61}"/>
              </a:ext>
            </a:extLst>
          </p:cNvPr>
          <p:cNvSpPr txBox="1"/>
          <p:nvPr/>
        </p:nvSpPr>
        <p:spPr>
          <a:xfrm>
            <a:off x="5988205" y="3429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D237252-260A-49C3-9B71-4A9A17731B8B}"/>
              </a:ext>
            </a:extLst>
          </p:cNvPr>
          <p:cNvSpPr/>
          <p:nvPr/>
        </p:nvSpPr>
        <p:spPr>
          <a:xfrm>
            <a:off x="7014117" y="3166946"/>
            <a:ext cx="263236" cy="17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AAEE783-A267-46B8-B108-A260252CF640}"/>
              </a:ext>
            </a:extLst>
          </p:cNvPr>
          <p:cNvSpPr/>
          <p:nvPr/>
        </p:nvSpPr>
        <p:spPr>
          <a:xfrm>
            <a:off x="7020875" y="3289640"/>
            <a:ext cx="263236" cy="17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6F7481A-B1FA-4252-8F2E-42DE766EF3F8}"/>
              </a:ext>
            </a:extLst>
          </p:cNvPr>
          <p:cNvSpPr/>
          <p:nvPr/>
        </p:nvSpPr>
        <p:spPr>
          <a:xfrm>
            <a:off x="7145735" y="2865863"/>
            <a:ext cx="905446" cy="30108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FACEBOOK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5E8046-921D-4479-AC58-9BD02C3A4A1A}"/>
              </a:ext>
            </a:extLst>
          </p:cNvPr>
          <p:cNvCxnSpPr/>
          <p:nvPr/>
        </p:nvCxnSpPr>
        <p:spPr>
          <a:xfrm>
            <a:off x="7382107" y="2518496"/>
            <a:ext cx="669074" cy="11391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303563EB-6CAC-4CFC-B208-A025E3E05952}"/>
              </a:ext>
            </a:extLst>
          </p:cNvPr>
          <p:cNvSpPr/>
          <p:nvPr/>
        </p:nvSpPr>
        <p:spPr>
          <a:xfrm>
            <a:off x="8593873" y="3902456"/>
            <a:ext cx="263236" cy="17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184B9DC-E025-4DDD-85C6-14767959F6E5}"/>
              </a:ext>
            </a:extLst>
          </p:cNvPr>
          <p:cNvSpPr/>
          <p:nvPr/>
        </p:nvSpPr>
        <p:spPr>
          <a:xfrm>
            <a:off x="8600631" y="4025150"/>
            <a:ext cx="263236" cy="17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0FE2AFC-031D-445F-87D5-D3BDD77DAFF8}"/>
              </a:ext>
            </a:extLst>
          </p:cNvPr>
          <p:cNvSpPr/>
          <p:nvPr/>
        </p:nvSpPr>
        <p:spPr>
          <a:xfrm>
            <a:off x="8834915" y="3813246"/>
            <a:ext cx="263236" cy="17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8CC9867-5385-4A13-8340-AD480D86F8D9}"/>
              </a:ext>
            </a:extLst>
          </p:cNvPr>
          <p:cNvSpPr/>
          <p:nvPr/>
        </p:nvSpPr>
        <p:spPr>
          <a:xfrm>
            <a:off x="8841673" y="3935940"/>
            <a:ext cx="263236" cy="178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B6CF4F-A5EA-4758-9724-08037CDEC00D}"/>
              </a:ext>
            </a:extLst>
          </p:cNvPr>
          <p:cNvSpPr txBox="1"/>
          <p:nvPr/>
        </p:nvSpPr>
        <p:spPr>
          <a:xfrm flipH="1">
            <a:off x="8504153" y="3929694"/>
            <a:ext cx="652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535B16C-A9C5-42BA-AA83-0F8DDF6FF302}"/>
              </a:ext>
            </a:extLst>
          </p:cNvPr>
          <p:cNvSpPr txBox="1"/>
          <p:nvPr/>
        </p:nvSpPr>
        <p:spPr>
          <a:xfrm>
            <a:off x="8740416" y="3004952"/>
            <a:ext cx="2352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</a:t>
            </a:r>
            <a:r>
              <a:rPr lang="en-US" strike="sngStrike" dirty="0"/>
              <a:t> Ray-ban(brown</a:t>
            </a:r>
            <a:r>
              <a:rPr lang="en-US" dirty="0"/>
              <a:t>)</a:t>
            </a:r>
          </a:p>
          <a:p>
            <a:r>
              <a:rPr lang="en-US" dirty="0"/>
              <a:t>EXIT     </a:t>
            </a:r>
            <a:r>
              <a:rPr lang="en-US" strike="sngStrike" dirty="0"/>
              <a:t>Ray-ban(black)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144F3A-E7C2-4103-A874-5D03A50278B6}"/>
              </a:ext>
            </a:extLst>
          </p:cNvPr>
          <p:cNvSpPr txBox="1"/>
          <p:nvPr/>
        </p:nvSpPr>
        <p:spPr>
          <a:xfrm>
            <a:off x="5647047" y="2147634"/>
            <a:ext cx="2454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MATHEW</a:t>
            </a:r>
            <a:r>
              <a:rPr lang="en-US" dirty="0">
                <a:sym typeface="Wingdings" panose="05000000000000000000" pitchFamily="2" charset="2"/>
              </a:rPr>
              <a:t>(mathematic): </a:t>
            </a:r>
            <a:endParaRPr lang="en-US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A16B6E2-9013-4191-8E6E-B2375AF8C3E2}"/>
              </a:ext>
            </a:extLst>
          </p:cNvPr>
          <p:cNvCxnSpPr/>
          <p:nvPr/>
        </p:nvCxnSpPr>
        <p:spPr>
          <a:xfrm>
            <a:off x="8274205" y="2182558"/>
            <a:ext cx="1516566" cy="7517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399B131-A7F3-4ECA-8A09-7188A6A63952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8725491" y="3378850"/>
            <a:ext cx="855706" cy="523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E6FC173-CEC5-4740-9FFD-F170AA9F2680}"/>
              </a:ext>
            </a:extLst>
          </p:cNvPr>
          <p:cNvCxnSpPr/>
          <p:nvPr/>
        </p:nvCxnSpPr>
        <p:spPr>
          <a:xfrm>
            <a:off x="5542156" y="2332300"/>
            <a:ext cx="2732049" cy="8751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02CC2BA-174B-4984-9959-5F39FCD8A851}"/>
              </a:ext>
            </a:extLst>
          </p:cNvPr>
          <p:cNvSpPr/>
          <p:nvPr/>
        </p:nvSpPr>
        <p:spPr>
          <a:xfrm>
            <a:off x="5680824" y="1637978"/>
            <a:ext cx="3567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ATOMBOMB </a:t>
            </a:r>
            <a:r>
              <a:rPr lang="en-US" strike="sngStrike" dirty="0"/>
              <a:t>MATHEMATICS</a:t>
            </a:r>
            <a:r>
              <a:rPr lang="en-US" dirty="0"/>
              <a:t>(E=mc2)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356D970-5018-46F6-93FB-0CA5955F1B7E}"/>
              </a:ext>
            </a:extLst>
          </p:cNvPr>
          <p:cNvSpPr txBox="1"/>
          <p:nvPr/>
        </p:nvSpPr>
        <p:spPr>
          <a:xfrm>
            <a:off x="1148576" y="2051756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DSLR</a:t>
            </a: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6819DF1-5432-4824-A37D-EB0486DF4832}"/>
              </a:ext>
            </a:extLst>
          </p:cNvPr>
          <p:cNvSpPr/>
          <p:nvPr/>
        </p:nvSpPr>
        <p:spPr>
          <a:xfrm>
            <a:off x="2071862" y="1741933"/>
            <a:ext cx="814039" cy="6943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AEDBD2A-F124-4D46-9477-7F7A69B45F3F}"/>
              </a:ext>
            </a:extLst>
          </p:cNvPr>
          <p:cNvSpPr/>
          <p:nvPr/>
        </p:nvSpPr>
        <p:spPr>
          <a:xfrm>
            <a:off x="4338227" y="5524656"/>
            <a:ext cx="74259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162E51"/>
                </a:solidFill>
                <a:effectLst/>
                <a:latin typeface="Source Serif Pro"/>
              </a:rPr>
              <a:t>Two Indicted for Narcotics Offenses Involving </a:t>
            </a:r>
            <a:r>
              <a:rPr lang="en-US" b="1" dirty="0">
                <a:solidFill>
                  <a:srgbClr val="162E51"/>
                </a:solidFill>
                <a:latin typeface="Source Serif Pro"/>
              </a:rPr>
              <a:t>2</a:t>
            </a:r>
            <a:r>
              <a:rPr lang="en-US" b="1" i="0" dirty="0">
                <a:solidFill>
                  <a:srgbClr val="162E51"/>
                </a:solidFill>
                <a:effectLst/>
                <a:latin typeface="Source Serif Pro"/>
              </a:rPr>
              <a:t> Grams of Cocaine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CA99352-AD2B-4B90-8AB0-6D4C35B38177}"/>
              </a:ext>
            </a:extLst>
          </p:cNvPr>
          <p:cNvSpPr/>
          <p:nvPr/>
        </p:nvSpPr>
        <p:spPr>
          <a:xfrm>
            <a:off x="9581197" y="1227227"/>
            <a:ext cx="1601049" cy="16474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37C59AA-8AF7-4189-A563-6A1EF7C70A30}"/>
              </a:ext>
            </a:extLst>
          </p:cNvPr>
          <p:cNvCxnSpPr/>
          <p:nvPr/>
        </p:nvCxnSpPr>
        <p:spPr>
          <a:xfrm>
            <a:off x="9657397" y="2435290"/>
            <a:ext cx="16010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8C1317B-2F2C-4484-B739-5091E2AD0D95}"/>
              </a:ext>
            </a:extLst>
          </p:cNvPr>
          <p:cNvSpPr/>
          <p:nvPr/>
        </p:nvSpPr>
        <p:spPr>
          <a:xfrm>
            <a:off x="9974037" y="1428586"/>
            <a:ext cx="533400" cy="426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9101291-4D65-4E66-8F6F-2B5CDB49B286}"/>
              </a:ext>
            </a:extLst>
          </p:cNvPr>
          <p:cNvSpPr/>
          <p:nvPr/>
        </p:nvSpPr>
        <p:spPr>
          <a:xfrm>
            <a:off x="9935937" y="1867926"/>
            <a:ext cx="533400" cy="4263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A5E9161E-90B2-44E8-95C9-CC4A069AB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96" y="5416171"/>
            <a:ext cx="3286125" cy="105727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A06262F-B4E7-4898-8A36-2C9A10602527}"/>
              </a:ext>
            </a:extLst>
          </p:cNvPr>
          <p:cNvCxnSpPr>
            <a:cxnSpLocks/>
          </p:cNvCxnSpPr>
          <p:nvPr/>
        </p:nvCxnSpPr>
        <p:spPr>
          <a:xfrm>
            <a:off x="999596" y="5274527"/>
            <a:ext cx="10408102" cy="5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Cube 57">
            <a:extLst>
              <a:ext uri="{FF2B5EF4-FFF2-40B4-BE49-F238E27FC236}">
                <a16:creationId xmlns:a16="http://schemas.microsoft.com/office/drawing/2014/main" id="{638EA868-33A7-425E-8A64-343D8202FA63}"/>
              </a:ext>
            </a:extLst>
          </p:cNvPr>
          <p:cNvSpPr/>
          <p:nvPr/>
        </p:nvSpPr>
        <p:spPr>
          <a:xfrm>
            <a:off x="10632550" y="5349298"/>
            <a:ext cx="920609" cy="1329378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EEE56E2-DB99-427D-9A03-D317053E9D6F}"/>
              </a:ext>
            </a:extLst>
          </p:cNvPr>
          <p:cNvCxnSpPr/>
          <p:nvPr/>
        </p:nvCxnSpPr>
        <p:spPr>
          <a:xfrm>
            <a:off x="9657397" y="5920858"/>
            <a:ext cx="1524849" cy="347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AFE9AB3-76FD-414F-A28B-847F3D978930}"/>
              </a:ext>
            </a:extLst>
          </p:cNvPr>
          <p:cNvSpPr txBox="1"/>
          <p:nvPr/>
        </p:nvSpPr>
        <p:spPr>
          <a:xfrm>
            <a:off x="4367892" y="5814823"/>
            <a:ext cx="447609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NINTEEN HUNDRES EIGHTY THREE</a:t>
            </a:r>
          </a:p>
          <a:p>
            <a:r>
              <a:rPr lang="en-US" sz="2400" dirty="0"/>
              <a:t>1-9-8-3 </a:t>
            </a:r>
            <a:r>
              <a:rPr lang="en-US" sz="4400" b="1" dirty="0"/>
              <a:t>40 YEARS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01BBF96-2E62-4D16-9F1D-5978CE92F1CC}"/>
              </a:ext>
            </a:extLst>
          </p:cNvPr>
          <p:cNvSpPr txBox="1"/>
          <p:nvPr/>
        </p:nvSpPr>
        <p:spPr>
          <a:xfrm>
            <a:off x="7621810" y="6383935"/>
            <a:ext cx="2966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Roth.ibm.damiler.</a:t>
            </a:r>
            <a:r>
              <a:rPr lang="en-US" dirty="0" err="1"/>
              <a:t>nonPolcieViewLogical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8E8F4EA-8777-40F1-919B-BC275B24FF06}"/>
              </a:ext>
            </a:extLst>
          </p:cNvPr>
          <p:cNvSpPr/>
          <p:nvPr/>
        </p:nvSpPr>
        <p:spPr>
          <a:xfrm>
            <a:off x="4334107" y="530921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https://www.justice.gov/usao-ma/pr/two-indicted-narcotics-offenses-involving-20-kilograms-cocaine</a:t>
            </a:r>
          </a:p>
        </p:txBody>
      </p:sp>
    </p:spTree>
    <p:extLst>
      <p:ext uri="{BB962C8B-B14F-4D97-AF65-F5344CB8AC3E}">
        <p14:creationId xmlns:p14="http://schemas.microsoft.com/office/powerpoint/2010/main" val="988700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934696-F92F-4F2B-A926-55AA25B2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2" y="2086802"/>
            <a:ext cx="6657106" cy="8233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554590-0B07-443D-B71C-A5AAC5541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2" y="3218062"/>
            <a:ext cx="6657106" cy="82331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E12BC0-3075-4E72-BD36-74C03412C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56" y="4474433"/>
            <a:ext cx="6657106" cy="823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081C8-006F-4B80-B4EB-E5AAAFAF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011" y="3422486"/>
            <a:ext cx="823317" cy="82331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952003-2007-4627-928D-75ACE1E3151C}"/>
              </a:ext>
            </a:extLst>
          </p:cNvPr>
          <p:cNvCxnSpPr/>
          <p:nvPr/>
        </p:nvCxnSpPr>
        <p:spPr>
          <a:xfrm>
            <a:off x="8118088" y="3044283"/>
            <a:ext cx="1572322" cy="173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8AF14C-F24F-4968-BE71-CC05DB30A0DA}"/>
              </a:ext>
            </a:extLst>
          </p:cNvPr>
          <p:cNvSpPr txBox="1"/>
          <p:nvPr/>
        </p:nvSpPr>
        <p:spPr>
          <a:xfrm>
            <a:off x="9333571" y="3429000"/>
            <a:ext cx="3209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HOMICDIE:ITIAIE:20</a:t>
            </a:r>
          </a:p>
          <a:p>
            <a:r>
              <a:rPr lang="en-US" dirty="0"/>
              <a:t>         HOMICID:DOG</a:t>
            </a:r>
          </a:p>
          <a:p>
            <a:r>
              <a:rPr lang="en-US" dirty="0"/>
              <a:t>         HOMCDIE:WIFE(</a:t>
            </a:r>
            <a:r>
              <a:rPr lang="en-US" dirty="0" err="1"/>
              <a:t>landy</a:t>
            </a:r>
            <a:r>
              <a:rPr lang="en-US" dirty="0"/>
              <a:t> mat)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C6286D-3E16-4287-A11B-9C0F6D87D99D}"/>
              </a:ext>
            </a:extLst>
          </p:cNvPr>
          <p:cNvSpPr txBox="1"/>
          <p:nvPr/>
        </p:nvSpPr>
        <p:spPr>
          <a:xfrm>
            <a:off x="669073" y="1516566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dolby</a:t>
            </a:r>
            <a:r>
              <a:rPr lang="en-US" sz="800" strike="sngStrike" dirty="0"/>
              <a:t> surround pulp fiction</a:t>
            </a:r>
            <a:r>
              <a:rPr lang="en-US" dirty="0"/>
              <a:t>)</a:t>
            </a:r>
          </a:p>
          <a:p>
            <a:r>
              <a:rPr lang="en-US" dirty="0"/>
              <a:t>IPX HOMICIDE:LUX:VHS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CB60DE-C3E3-4C8D-8E67-E67FB6CD8C81}"/>
              </a:ext>
            </a:extLst>
          </p:cNvPr>
          <p:cNvSpPr txBox="1"/>
          <p:nvPr/>
        </p:nvSpPr>
        <p:spPr>
          <a:xfrm>
            <a:off x="807456" y="124893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4A759-C550-4A7B-BDCB-5869CF0D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48" y="2410577"/>
            <a:ext cx="663041" cy="66304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DD7C8-528C-45F6-8E29-617450D17216}"/>
              </a:ext>
            </a:extLst>
          </p:cNvPr>
          <p:cNvCxnSpPr/>
          <p:nvPr/>
        </p:nvCxnSpPr>
        <p:spPr>
          <a:xfrm>
            <a:off x="8318011" y="2086802"/>
            <a:ext cx="915199" cy="1335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63C949-FE39-4EE0-A49F-3159CF6E85E4}"/>
              </a:ext>
            </a:extLst>
          </p:cNvPr>
          <p:cNvSpPr txBox="1"/>
          <p:nvPr/>
        </p:nvSpPr>
        <p:spPr>
          <a:xfrm>
            <a:off x="9422780" y="2162897"/>
            <a:ext cx="238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Onkio</a:t>
            </a:r>
            <a:r>
              <a:rPr lang="en-US" dirty="0"/>
              <a:t> HOMCE:LUX:VHS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D3934E-D8D2-4439-BC5C-FF4BA91EC7D4}"/>
              </a:ext>
            </a:extLst>
          </p:cNvPr>
          <p:cNvCxnSpPr/>
          <p:nvPr/>
        </p:nvCxnSpPr>
        <p:spPr>
          <a:xfrm>
            <a:off x="9333571" y="2086802"/>
            <a:ext cx="836341" cy="588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F59F1A-B45F-4E8D-BAF1-77781CB00BC1}"/>
              </a:ext>
            </a:extLst>
          </p:cNvPr>
          <p:cNvSpPr txBox="1"/>
          <p:nvPr/>
        </p:nvSpPr>
        <p:spPr>
          <a:xfrm>
            <a:off x="9433133" y="1777615"/>
            <a:ext cx="253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nonPoliceAuschitzLogical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117B16-A09C-4C35-ACD2-C665A9113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90" y="1245779"/>
            <a:ext cx="985814" cy="84102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7F3410-771E-4459-A4A3-53EEEAA0073C}"/>
              </a:ext>
            </a:extLst>
          </p:cNvPr>
          <p:cNvSpPr/>
          <p:nvPr/>
        </p:nvSpPr>
        <p:spPr>
          <a:xfrm>
            <a:off x="2680687" y="1607542"/>
            <a:ext cx="2665142" cy="158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4893CE-5C53-41AA-977B-DBEE1D390979}"/>
              </a:ext>
            </a:extLst>
          </p:cNvPr>
          <p:cNvCxnSpPr/>
          <p:nvPr/>
        </p:nvCxnSpPr>
        <p:spPr>
          <a:xfrm>
            <a:off x="669073" y="5519854"/>
            <a:ext cx="9344722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63B681A-B55A-4449-A305-155142CF1A7E}"/>
              </a:ext>
            </a:extLst>
          </p:cNvPr>
          <p:cNvSpPr/>
          <p:nvPr/>
        </p:nvSpPr>
        <p:spPr>
          <a:xfrm>
            <a:off x="2419814" y="5730804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39D8BC-63C9-4DBF-A60C-05EC20B93D54}"/>
              </a:ext>
            </a:extLst>
          </p:cNvPr>
          <p:cNvSpPr txBox="1"/>
          <p:nvPr/>
        </p:nvSpPr>
        <p:spPr>
          <a:xfrm>
            <a:off x="669073" y="5876693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SCREENS:</a:t>
            </a:r>
          </a:p>
          <a:p>
            <a:r>
              <a:rPr lang="en-US" strike="sngStrike" dirty="0" err="1"/>
              <a:t>Phil</a:t>
            </a:r>
            <a:r>
              <a:rPr lang="en-US" dirty="0" err="1"/>
              <a:t>.JFK.MLK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93E0CA-441B-4AE3-B50D-41F48B44FD0C}"/>
              </a:ext>
            </a:extLst>
          </p:cNvPr>
          <p:cNvSpPr/>
          <p:nvPr/>
        </p:nvSpPr>
        <p:spPr>
          <a:xfrm>
            <a:off x="2419814" y="5730804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FDD38CA-2B46-4D67-9A13-904FC5772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21" y="6230750"/>
            <a:ext cx="533400" cy="28713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C6506C-9C25-4D59-9305-E0A4A022E3B4}"/>
              </a:ext>
            </a:extLst>
          </p:cNvPr>
          <p:cNvCxnSpPr/>
          <p:nvPr/>
        </p:nvCxnSpPr>
        <p:spPr>
          <a:xfrm>
            <a:off x="2575932" y="6077415"/>
            <a:ext cx="473926" cy="440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7A5BAE2-5913-4560-BE92-5A318B313DDF}"/>
              </a:ext>
            </a:extLst>
          </p:cNvPr>
          <p:cNvSpPr/>
          <p:nvPr/>
        </p:nvSpPr>
        <p:spPr>
          <a:xfrm>
            <a:off x="3873990" y="5699911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2117B7-6842-4DCE-A142-F556110F7E33}"/>
              </a:ext>
            </a:extLst>
          </p:cNvPr>
          <p:cNvSpPr/>
          <p:nvPr/>
        </p:nvSpPr>
        <p:spPr>
          <a:xfrm>
            <a:off x="3863381" y="5706343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272F822-B641-4E64-A95D-0D2DA48CD4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97" y="6096292"/>
            <a:ext cx="566737" cy="319087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4C865-AA16-4B66-9202-039BC1A6CF39}"/>
              </a:ext>
            </a:extLst>
          </p:cNvPr>
          <p:cNvCxnSpPr/>
          <p:nvPr/>
        </p:nvCxnSpPr>
        <p:spPr>
          <a:xfrm>
            <a:off x="4493425" y="6046839"/>
            <a:ext cx="473926" cy="440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4085FB6-E1F5-41B4-B905-7B96E9F388C0}"/>
              </a:ext>
            </a:extLst>
          </p:cNvPr>
          <p:cNvSpPr txBox="1"/>
          <p:nvPr/>
        </p:nvSpPr>
        <p:spPr>
          <a:xfrm>
            <a:off x="3333812" y="1066083"/>
            <a:ext cx="304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phil.JFK</a:t>
            </a:r>
            <a:r>
              <a:rPr lang="en-US" dirty="0"/>
              <a:t>(HOMCIDE:JOHANNES)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79ACE7-25D2-48F3-9A1B-83A2B4CDC225}"/>
              </a:ext>
            </a:extLst>
          </p:cNvPr>
          <p:cNvCxnSpPr/>
          <p:nvPr/>
        </p:nvCxnSpPr>
        <p:spPr>
          <a:xfrm>
            <a:off x="3221521" y="1245779"/>
            <a:ext cx="652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16E9C48-4D7A-4E76-A39E-EACF2B511147}"/>
              </a:ext>
            </a:extLst>
          </p:cNvPr>
          <p:cNvSpPr/>
          <p:nvPr/>
        </p:nvSpPr>
        <p:spPr>
          <a:xfrm>
            <a:off x="5476565" y="5730804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solidFill>
                  <a:schemeClr val="tx1"/>
                </a:solidFill>
              </a:rPr>
              <a:t>Steves</a:t>
            </a:r>
            <a:endParaRPr lang="en-US" sz="800" strike="sngStrike" dirty="0">
              <a:solidFill>
                <a:schemeClr val="tx1"/>
              </a:solidFill>
            </a:endParaRPr>
          </a:p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basement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8E39C6C-C201-4370-B21D-52EBBB5A7A8B}"/>
              </a:ext>
            </a:extLst>
          </p:cNvPr>
          <p:cNvSpPr/>
          <p:nvPr/>
        </p:nvSpPr>
        <p:spPr>
          <a:xfrm>
            <a:off x="5465956" y="5737236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DDC413B-88B5-4EDA-BD2E-5C52312757BA}"/>
              </a:ext>
            </a:extLst>
          </p:cNvPr>
          <p:cNvSpPr/>
          <p:nvPr/>
        </p:nvSpPr>
        <p:spPr>
          <a:xfrm>
            <a:off x="6941350" y="5710710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B2DB14-A93C-435B-83C6-960F60095A96}"/>
              </a:ext>
            </a:extLst>
          </p:cNvPr>
          <p:cNvSpPr/>
          <p:nvPr/>
        </p:nvSpPr>
        <p:spPr>
          <a:xfrm>
            <a:off x="6930741" y="5717142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AF5F071-9A29-45FE-95CF-F6DDB61C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62" y="6182029"/>
            <a:ext cx="533400" cy="2095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CAD6701-3401-4922-A672-A531D3DECC52}"/>
              </a:ext>
            </a:extLst>
          </p:cNvPr>
          <p:cNvCxnSpPr/>
          <p:nvPr/>
        </p:nvCxnSpPr>
        <p:spPr>
          <a:xfrm>
            <a:off x="7323822" y="6053860"/>
            <a:ext cx="473926" cy="440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614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87EEF31D-3E86-40CE-A461-518C96479E56}"/>
              </a:ext>
            </a:extLst>
          </p:cNvPr>
          <p:cNvSpPr/>
          <p:nvPr/>
        </p:nvSpPr>
        <p:spPr>
          <a:xfrm>
            <a:off x="4155064" y="6095555"/>
            <a:ext cx="662473" cy="761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A097A7-9FAC-4731-B074-5823A66D66F0}"/>
              </a:ext>
            </a:extLst>
          </p:cNvPr>
          <p:cNvSpPr/>
          <p:nvPr/>
        </p:nvSpPr>
        <p:spPr>
          <a:xfrm>
            <a:off x="4728117" y="6096292"/>
            <a:ext cx="662473" cy="7617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934696-F92F-4F2B-A926-55AA25B2C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2" y="2086802"/>
            <a:ext cx="6657106" cy="823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081C8-006F-4B80-B4EB-E5AAAFAF84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011" y="3422486"/>
            <a:ext cx="823317" cy="82331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4952003-2007-4627-928D-75ACE1E3151C}"/>
              </a:ext>
            </a:extLst>
          </p:cNvPr>
          <p:cNvCxnSpPr/>
          <p:nvPr/>
        </p:nvCxnSpPr>
        <p:spPr>
          <a:xfrm>
            <a:off x="8118088" y="3044283"/>
            <a:ext cx="1572322" cy="173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8AF14C-F24F-4968-BE71-CC05DB30A0DA}"/>
              </a:ext>
            </a:extLst>
          </p:cNvPr>
          <p:cNvSpPr txBox="1"/>
          <p:nvPr/>
        </p:nvSpPr>
        <p:spPr>
          <a:xfrm>
            <a:off x="9333571" y="3429000"/>
            <a:ext cx="32090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HOMICDIE:ITIAIE:20</a:t>
            </a:r>
          </a:p>
          <a:p>
            <a:r>
              <a:rPr lang="en-US" dirty="0"/>
              <a:t>         HOMICID:DOG</a:t>
            </a:r>
          </a:p>
          <a:p>
            <a:r>
              <a:rPr lang="en-US" dirty="0"/>
              <a:t>         HOMCDIE:WIFE(</a:t>
            </a:r>
            <a:r>
              <a:rPr lang="en-US" dirty="0" err="1"/>
              <a:t>landy</a:t>
            </a:r>
            <a:r>
              <a:rPr lang="en-US" dirty="0"/>
              <a:t> mat)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C6286D-3E16-4287-A11B-9C0F6D87D99D}"/>
              </a:ext>
            </a:extLst>
          </p:cNvPr>
          <p:cNvSpPr txBox="1"/>
          <p:nvPr/>
        </p:nvSpPr>
        <p:spPr>
          <a:xfrm>
            <a:off x="669073" y="1516566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dolby</a:t>
            </a:r>
            <a:r>
              <a:rPr lang="en-US" sz="800" strike="sngStrike" dirty="0"/>
              <a:t> surround pulp fiction</a:t>
            </a:r>
            <a:r>
              <a:rPr lang="en-US" dirty="0"/>
              <a:t>)</a:t>
            </a:r>
          </a:p>
          <a:p>
            <a:r>
              <a:rPr lang="en-US" dirty="0"/>
              <a:t>IPX HOMICIDE:LUX:VHS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CB60DE-C3E3-4C8D-8E67-E67FB6CD8C81}"/>
              </a:ext>
            </a:extLst>
          </p:cNvPr>
          <p:cNvSpPr txBox="1"/>
          <p:nvPr/>
        </p:nvSpPr>
        <p:spPr>
          <a:xfrm>
            <a:off x="807456" y="1248937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984A759-C550-4A7B-BDCB-5869CF0D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748" y="2410577"/>
            <a:ext cx="663041" cy="66304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B7DD7C8-528C-45F6-8E29-617450D17216}"/>
              </a:ext>
            </a:extLst>
          </p:cNvPr>
          <p:cNvCxnSpPr/>
          <p:nvPr/>
        </p:nvCxnSpPr>
        <p:spPr>
          <a:xfrm>
            <a:off x="8318011" y="2086802"/>
            <a:ext cx="915199" cy="1335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63C949-FE39-4EE0-A49F-3159CF6E85E4}"/>
              </a:ext>
            </a:extLst>
          </p:cNvPr>
          <p:cNvSpPr txBox="1"/>
          <p:nvPr/>
        </p:nvSpPr>
        <p:spPr>
          <a:xfrm>
            <a:off x="9422780" y="2162897"/>
            <a:ext cx="238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Onkio</a:t>
            </a:r>
            <a:r>
              <a:rPr lang="en-US" dirty="0"/>
              <a:t> HOMCE:LUX:VHS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D3934E-D8D2-4439-BC5C-FF4BA91EC7D4}"/>
              </a:ext>
            </a:extLst>
          </p:cNvPr>
          <p:cNvCxnSpPr/>
          <p:nvPr/>
        </p:nvCxnSpPr>
        <p:spPr>
          <a:xfrm>
            <a:off x="9333571" y="2086802"/>
            <a:ext cx="836341" cy="588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9F59F1A-B45F-4E8D-BAF1-77781CB00BC1}"/>
              </a:ext>
            </a:extLst>
          </p:cNvPr>
          <p:cNvSpPr txBox="1"/>
          <p:nvPr/>
        </p:nvSpPr>
        <p:spPr>
          <a:xfrm>
            <a:off x="9433133" y="1777615"/>
            <a:ext cx="2531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nonPoliceAuschitzLogical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E117B16-A09C-4C35-ACD2-C665A9113F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90" y="1245779"/>
            <a:ext cx="985814" cy="84102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57F3410-771E-4459-A4A3-53EEEAA0073C}"/>
              </a:ext>
            </a:extLst>
          </p:cNvPr>
          <p:cNvSpPr/>
          <p:nvPr/>
        </p:nvSpPr>
        <p:spPr>
          <a:xfrm>
            <a:off x="2680687" y="1607542"/>
            <a:ext cx="2665142" cy="158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4893CE-5C53-41AA-977B-DBEE1D390979}"/>
              </a:ext>
            </a:extLst>
          </p:cNvPr>
          <p:cNvCxnSpPr/>
          <p:nvPr/>
        </p:nvCxnSpPr>
        <p:spPr>
          <a:xfrm>
            <a:off x="669073" y="5519854"/>
            <a:ext cx="9344722" cy="0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63B681A-B55A-4449-A305-155142CF1A7E}"/>
              </a:ext>
            </a:extLst>
          </p:cNvPr>
          <p:cNvSpPr/>
          <p:nvPr/>
        </p:nvSpPr>
        <p:spPr>
          <a:xfrm>
            <a:off x="2419814" y="5730804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39D8BC-63C9-4DBF-A60C-05EC20B93D54}"/>
              </a:ext>
            </a:extLst>
          </p:cNvPr>
          <p:cNvSpPr txBox="1"/>
          <p:nvPr/>
        </p:nvSpPr>
        <p:spPr>
          <a:xfrm>
            <a:off x="669073" y="5876693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 SCREENS:</a:t>
            </a:r>
          </a:p>
          <a:p>
            <a:r>
              <a:rPr lang="en-US" strike="sngStrike" dirty="0" err="1"/>
              <a:t>Phil</a:t>
            </a:r>
            <a:r>
              <a:rPr lang="en-US" dirty="0" err="1"/>
              <a:t>.JFK.MLK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893E0CA-441B-4AE3-B50D-41F48B44FD0C}"/>
              </a:ext>
            </a:extLst>
          </p:cNvPr>
          <p:cNvSpPr/>
          <p:nvPr/>
        </p:nvSpPr>
        <p:spPr>
          <a:xfrm>
            <a:off x="2419814" y="5730804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AFDD38CA-2B46-4D67-9A13-904FC57722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121" y="6230750"/>
            <a:ext cx="533400" cy="28713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C6506C-9C25-4D59-9305-E0A4A022E3B4}"/>
              </a:ext>
            </a:extLst>
          </p:cNvPr>
          <p:cNvCxnSpPr/>
          <p:nvPr/>
        </p:nvCxnSpPr>
        <p:spPr>
          <a:xfrm>
            <a:off x="2575932" y="6077415"/>
            <a:ext cx="473926" cy="440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7A5BAE2-5913-4560-BE92-5A318B313DDF}"/>
              </a:ext>
            </a:extLst>
          </p:cNvPr>
          <p:cNvSpPr/>
          <p:nvPr/>
        </p:nvSpPr>
        <p:spPr>
          <a:xfrm>
            <a:off x="3873990" y="5699911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32117B7-6842-4DCE-A142-F556110F7E33}"/>
              </a:ext>
            </a:extLst>
          </p:cNvPr>
          <p:cNvSpPr/>
          <p:nvPr/>
        </p:nvSpPr>
        <p:spPr>
          <a:xfrm>
            <a:off x="3863381" y="5706343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272F822-B641-4E64-A95D-0D2DA48CD4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097" y="6096292"/>
            <a:ext cx="566737" cy="319087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C64C865-AA16-4B66-9202-039BC1A6CF39}"/>
              </a:ext>
            </a:extLst>
          </p:cNvPr>
          <p:cNvCxnSpPr/>
          <p:nvPr/>
        </p:nvCxnSpPr>
        <p:spPr>
          <a:xfrm>
            <a:off x="4493425" y="6046839"/>
            <a:ext cx="473926" cy="440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4085FB6-E1F5-41B4-B905-7B96E9F388C0}"/>
              </a:ext>
            </a:extLst>
          </p:cNvPr>
          <p:cNvSpPr txBox="1"/>
          <p:nvPr/>
        </p:nvSpPr>
        <p:spPr>
          <a:xfrm>
            <a:off x="3333812" y="1066083"/>
            <a:ext cx="304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phil.JFK</a:t>
            </a:r>
            <a:r>
              <a:rPr lang="en-US" dirty="0"/>
              <a:t>(HOMCIDE:JOHANNES)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79ACE7-25D2-48F3-9A1B-83A2B4CDC225}"/>
              </a:ext>
            </a:extLst>
          </p:cNvPr>
          <p:cNvCxnSpPr/>
          <p:nvPr/>
        </p:nvCxnSpPr>
        <p:spPr>
          <a:xfrm>
            <a:off x="3221521" y="1245779"/>
            <a:ext cx="652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616E9C48-4D7A-4E76-A39E-EACF2B511147}"/>
              </a:ext>
            </a:extLst>
          </p:cNvPr>
          <p:cNvSpPr/>
          <p:nvPr/>
        </p:nvSpPr>
        <p:spPr>
          <a:xfrm>
            <a:off x="5476565" y="5730804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>
                <a:solidFill>
                  <a:schemeClr val="tx1"/>
                </a:solidFill>
              </a:rPr>
              <a:t>Steves</a:t>
            </a:r>
            <a:endParaRPr lang="en-US" sz="800" strike="sngStrike" dirty="0">
              <a:solidFill>
                <a:schemeClr val="tx1"/>
              </a:solidFill>
            </a:endParaRPr>
          </a:p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basement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8E39C6C-C201-4370-B21D-52EBBB5A7A8B}"/>
              </a:ext>
            </a:extLst>
          </p:cNvPr>
          <p:cNvSpPr/>
          <p:nvPr/>
        </p:nvSpPr>
        <p:spPr>
          <a:xfrm>
            <a:off x="5465956" y="5737236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DDC413B-88B5-4EDA-BD2E-5C52312757BA}"/>
              </a:ext>
            </a:extLst>
          </p:cNvPr>
          <p:cNvSpPr/>
          <p:nvPr/>
        </p:nvSpPr>
        <p:spPr>
          <a:xfrm>
            <a:off x="6941350" y="5710710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CB2DB14-A93C-435B-83C6-960F60095A96}"/>
              </a:ext>
            </a:extLst>
          </p:cNvPr>
          <p:cNvSpPr/>
          <p:nvPr/>
        </p:nvSpPr>
        <p:spPr>
          <a:xfrm>
            <a:off x="6930741" y="5717142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CAF5F071-9A29-45FE-95CF-F6DDB61CE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862" y="6182029"/>
            <a:ext cx="533400" cy="2095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CAD6701-3401-4922-A672-A531D3DECC52}"/>
              </a:ext>
            </a:extLst>
          </p:cNvPr>
          <p:cNvCxnSpPr/>
          <p:nvPr/>
        </p:nvCxnSpPr>
        <p:spPr>
          <a:xfrm>
            <a:off x="7323822" y="6053860"/>
            <a:ext cx="473926" cy="440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28E4863-B3C1-494E-869F-DC973704018F}"/>
              </a:ext>
            </a:extLst>
          </p:cNvPr>
          <p:cNvSpPr txBox="1"/>
          <p:nvPr/>
        </p:nvSpPr>
        <p:spPr>
          <a:xfrm>
            <a:off x="2635804" y="2916831"/>
            <a:ext cx="48287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IMPORT</a:t>
            </a:r>
            <a:r>
              <a:rPr lang="en-US" dirty="0"/>
              <a:t> </a:t>
            </a:r>
            <a:r>
              <a:rPr lang="en-US" strike="sngStrike" dirty="0"/>
              <a:t>apple tv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01577-6B1D-4BB1-B8BB-B56F02A158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305" y="3415602"/>
            <a:ext cx="952500" cy="3571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F5B32CB-4925-4E77-89A2-21923956757F}"/>
              </a:ext>
            </a:extLst>
          </p:cNvPr>
          <p:cNvSpPr/>
          <p:nvPr/>
        </p:nvSpPr>
        <p:spPr>
          <a:xfrm>
            <a:off x="6535020" y="3552638"/>
            <a:ext cx="1463058" cy="357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3BBE1A-1129-4254-AC7B-7643F30B14D4}"/>
              </a:ext>
            </a:extLst>
          </p:cNvPr>
          <p:cNvSpPr txBox="1"/>
          <p:nvPr/>
        </p:nvSpPr>
        <p:spPr>
          <a:xfrm>
            <a:off x="3045547" y="5020156"/>
            <a:ext cx="2042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ATOMBOMB(</a:t>
            </a:r>
            <a:r>
              <a:rPr lang="en-US" dirty="0" err="1"/>
              <a:t>iCPVA</a:t>
            </a:r>
            <a:r>
              <a:rPr lang="en-US" dirty="0"/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00CD34-78FE-4216-97CC-27CA8CDC95EE}"/>
              </a:ext>
            </a:extLst>
          </p:cNvPr>
          <p:cNvSpPr/>
          <p:nvPr/>
        </p:nvSpPr>
        <p:spPr>
          <a:xfrm>
            <a:off x="4967351" y="5020156"/>
            <a:ext cx="378478" cy="288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3479E2-892D-400E-BFAA-E742B5D927DE}"/>
              </a:ext>
            </a:extLst>
          </p:cNvPr>
          <p:cNvSpPr/>
          <p:nvPr/>
        </p:nvSpPr>
        <p:spPr>
          <a:xfrm>
            <a:off x="5119751" y="5172556"/>
            <a:ext cx="378478" cy="28874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092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E9A90A-94E1-4157-96CC-B50E71BBC2B3}"/>
              </a:ext>
            </a:extLst>
          </p:cNvPr>
          <p:cNvSpPr txBox="1"/>
          <p:nvPr/>
        </p:nvSpPr>
        <p:spPr>
          <a:xfrm>
            <a:off x="2999678" y="3511963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dolby</a:t>
            </a:r>
            <a:r>
              <a:rPr lang="en-US" sz="800" strike="sngStrike" dirty="0"/>
              <a:t> surround pulp fiction</a:t>
            </a:r>
            <a:r>
              <a:rPr lang="en-US" dirty="0"/>
              <a:t>)</a:t>
            </a:r>
          </a:p>
          <a:p>
            <a:r>
              <a:rPr lang="en-US" dirty="0"/>
              <a:t>IPX HOMICIDE:LUX:VHS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E1FB66-2422-4C4D-BE81-4B8493C86D2D}"/>
              </a:ext>
            </a:extLst>
          </p:cNvPr>
          <p:cNvSpPr txBox="1"/>
          <p:nvPr/>
        </p:nvSpPr>
        <p:spPr>
          <a:xfrm>
            <a:off x="3138061" y="324433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EF254AD-F373-4F5E-AFF4-A910B25B7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595" y="3241176"/>
            <a:ext cx="985814" cy="84102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7E43F3-9FEE-42A3-9397-151E240F51EB}"/>
              </a:ext>
            </a:extLst>
          </p:cNvPr>
          <p:cNvSpPr/>
          <p:nvPr/>
        </p:nvSpPr>
        <p:spPr>
          <a:xfrm>
            <a:off x="5011292" y="3602939"/>
            <a:ext cx="2665142" cy="158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9BA768-32D6-44E8-B375-7E3747410298}"/>
              </a:ext>
            </a:extLst>
          </p:cNvPr>
          <p:cNvSpPr txBox="1"/>
          <p:nvPr/>
        </p:nvSpPr>
        <p:spPr>
          <a:xfrm>
            <a:off x="5664417" y="3061480"/>
            <a:ext cx="304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phil.JFK</a:t>
            </a:r>
            <a:r>
              <a:rPr lang="en-US" dirty="0"/>
              <a:t>(HOMCIDE:JOHANNES)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B88F50-8AA2-44BC-92DB-D0CB432CC84E}"/>
              </a:ext>
            </a:extLst>
          </p:cNvPr>
          <p:cNvCxnSpPr/>
          <p:nvPr/>
        </p:nvCxnSpPr>
        <p:spPr>
          <a:xfrm>
            <a:off x="5552126" y="3241176"/>
            <a:ext cx="652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71B7D2F-0A60-4252-8594-DA8A2D5FE57A}"/>
              </a:ext>
            </a:extLst>
          </p:cNvPr>
          <p:cNvSpPr txBox="1"/>
          <p:nvPr/>
        </p:nvSpPr>
        <p:spPr>
          <a:xfrm>
            <a:off x="3523785" y="216333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011AF-FB70-484E-BA74-9AFC602F7553}"/>
              </a:ext>
            </a:extLst>
          </p:cNvPr>
          <p:cNvSpPr txBox="1"/>
          <p:nvPr/>
        </p:nvSpPr>
        <p:spPr>
          <a:xfrm>
            <a:off x="4761571" y="1940312"/>
            <a:ext cx="423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POLIZAI WAGER MAINSTREET</a:t>
            </a:r>
            <a:r>
              <a:rPr lang="en-US" strike="sngStrike" dirty="0"/>
              <a:t>(</a:t>
            </a:r>
            <a:r>
              <a:rPr lang="en-US" strike="sngStrike" dirty="0" err="1"/>
              <a:t>felix</a:t>
            </a:r>
            <a:r>
              <a:rPr lang="en-US" strike="sngStrike" dirty="0"/>
              <a:t> brother)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9ED0928-509F-49D8-BDE9-8162A5AF03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181" y="2085064"/>
            <a:ext cx="985814" cy="8410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2421BE5-E48B-48D3-9456-30BCDD8661BF}"/>
              </a:ext>
            </a:extLst>
          </p:cNvPr>
          <p:cNvSpPr/>
          <p:nvPr/>
        </p:nvSpPr>
        <p:spPr>
          <a:xfrm flipV="1">
            <a:off x="5364931" y="2284599"/>
            <a:ext cx="2665142" cy="1891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79C092B-7EE7-45F2-9087-22A6C95C69B6}"/>
              </a:ext>
            </a:extLst>
          </p:cNvPr>
          <p:cNvSpPr/>
          <p:nvPr/>
        </p:nvSpPr>
        <p:spPr>
          <a:xfrm>
            <a:off x="3511835" y="128211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472499-C427-49E8-9224-6E5652669A68}"/>
              </a:ext>
            </a:extLst>
          </p:cNvPr>
          <p:cNvSpPr/>
          <p:nvPr/>
        </p:nvSpPr>
        <p:spPr>
          <a:xfrm>
            <a:off x="3930539" y="1382795"/>
            <a:ext cx="2039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HOMICIDE:LUX:VHS</a:t>
            </a:r>
          </a:p>
        </p:txBody>
      </p:sp>
    </p:spTree>
    <p:extLst>
      <p:ext uri="{BB962C8B-B14F-4D97-AF65-F5344CB8AC3E}">
        <p14:creationId xmlns:p14="http://schemas.microsoft.com/office/powerpoint/2010/main" val="3456210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8465D2-8822-4715-8F69-E56443685CD0}"/>
              </a:ext>
            </a:extLst>
          </p:cNvPr>
          <p:cNvSpPr/>
          <p:nvPr/>
        </p:nvSpPr>
        <p:spPr>
          <a:xfrm>
            <a:off x="3395262" y="1919296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C46C26-18EC-48BE-BAF9-B565C91964D8}"/>
              </a:ext>
            </a:extLst>
          </p:cNvPr>
          <p:cNvSpPr/>
          <p:nvPr/>
        </p:nvSpPr>
        <p:spPr>
          <a:xfrm>
            <a:off x="3384653" y="1925728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5B0121-7180-4FDE-A578-0FD1B3E8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52" y="2103697"/>
            <a:ext cx="631089" cy="63108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E7532B2-113F-42E6-9D7D-746995A0E018}"/>
              </a:ext>
            </a:extLst>
          </p:cNvPr>
          <p:cNvCxnSpPr/>
          <p:nvPr/>
        </p:nvCxnSpPr>
        <p:spPr>
          <a:xfrm>
            <a:off x="3741548" y="2199004"/>
            <a:ext cx="473926" cy="440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9D651A49-36C4-472F-B83F-1D4661D29A5D}"/>
              </a:ext>
            </a:extLst>
          </p:cNvPr>
          <p:cNvSpPr/>
          <p:nvPr/>
        </p:nvSpPr>
        <p:spPr>
          <a:xfrm>
            <a:off x="3491906" y="3464667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B9DF43C-8E30-4480-80D5-19763CA85AE6}"/>
              </a:ext>
            </a:extLst>
          </p:cNvPr>
          <p:cNvSpPr/>
          <p:nvPr/>
        </p:nvSpPr>
        <p:spPr>
          <a:xfrm>
            <a:off x="3481297" y="3471099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92DA524-D168-49BE-8627-6CCA596596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796" y="3649068"/>
            <a:ext cx="631089" cy="631089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A1384FB-7B2E-4C67-BDDD-C38976A77C24}"/>
              </a:ext>
            </a:extLst>
          </p:cNvPr>
          <p:cNvCxnSpPr/>
          <p:nvPr/>
        </p:nvCxnSpPr>
        <p:spPr>
          <a:xfrm>
            <a:off x="3838192" y="3744375"/>
            <a:ext cx="473926" cy="440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C754349-8164-477A-9376-0FCAE6357C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502" y="2170354"/>
            <a:ext cx="945995" cy="6434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57405FC-C2A4-4F83-BA17-E5BE45E0A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649" y="1812948"/>
            <a:ext cx="2694595" cy="141466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944F3FF-3B49-4DF8-9E1A-AD92FE6F7FEE}"/>
              </a:ext>
            </a:extLst>
          </p:cNvPr>
          <p:cNvCxnSpPr/>
          <p:nvPr/>
        </p:nvCxnSpPr>
        <p:spPr>
          <a:xfrm>
            <a:off x="5363737" y="1812948"/>
            <a:ext cx="367990" cy="14146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AA11BD-CF24-4F47-9C9F-69ABD1489760}"/>
              </a:ext>
            </a:extLst>
          </p:cNvPr>
          <p:cNvCxnSpPr/>
          <p:nvPr/>
        </p:nvCxnSpPr>
        <p:spPr>
          <a:xfrm>
            <a:off x="5694698" y="1932146"/>
            <a:ext cx="367990" cy="14146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DA24AF4-0433-4DB4-A493-02591FB96EC7}"/>
              </a:ext>
            </a:extLst>
          </p:cNvPr>
          <p:cNvCxnSpPr/>
          <p:nvPr/>
        </p:nvCxnSpPr>
        <p:spPr>
          <a:xfrm>
            <a:off x="5122668" y="2046858"/>
            <a:ext cx="367990" cy="14146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6DBA89D-D511-4CF4-B669-3E994078221D}"/>
              </a:ext>
            </a:extLst>
          </p:cNvPr>
          <p:cNvSpPr/>
          <p:nvPr/>
        </p:nvSpPr>
        <p:spPr>
          <a:xfrm>
            <a:off x="3395262" y="4864175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6111AF-37F4-4745-A019-B6B914E90657}"/>
              </a:ext>
            </a:extLst>
          </p:cNvPr>
          <p:cNvSpPr/>
          <p:nvPr/>
        </p:nvSpPr>
        <p:spPr>
          <a:xfrm>
            <a:off x="3384653" y="4870607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E63E51C-91C1-4314-AE63-B96F0237D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152" y="5048576"/>
            <a:ext cx="631089" cy="631089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3A853B-EE6E-4B6B-BACF-18D0C0316022}"/>
              </a:ext>
            </a:extLst>
          </p:cNvPr>
          <p:cNvCxnSpPr/>
          <p:nvPr/>
        </p:nvCxnSpPr>
        <p:spPr>
          <a:xfrm>
            <a:off x="3741548" y="5143883"/>
            <a:ext cx="473926" cy="440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B43B06B-80E1-4E22-ADB4-C9790356F021}"/>
              </a:ext>
            </a:extLst>
          </p:cNvPr>
          <p:cNvSpPr txBox="1"/>
          <p:nvPr/>
        </p:nvSpPr>
        <p:spPr>
          <a:xfrm>
            <a:off x="1086614" y="1344394"/>
            <a:ext cx="995214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HOMICIDE:AUSLANDER</a:t>
            </a:r>
          </a:p>
          <a:p>
            <a:r>
              <a:rPr lang="en-US" dirty="0"/>
              <a:t>HMCIDE:LUX:COINTOWN:AUSCHITZ:HOMCE:INTERTOWN:iCPVA:HOMCIDE:JEEUSE:HOMCE:PETER:PETER</a:t>
            </a:r>
          </a:p>
          <a:p>
            <a:r>
              <a:rPr lang="en-US" sz="800" strike="sngStrike" dirty="0"/>
              <a:t>rental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4B09B5-5B3F-438D-AB65-7A5E14393C9D}"/>
              </a:ext>
            </a:extLst>
          </p:cNvPr>
          <p:cNvSpPr txBox="1"/>
          <p:nvPr/>
        </p:nvSpPr>
        <p:spPr>
          <a:xfrm>
            <a:off x="544010" y="1932277"/>
            <a:ext cx="27860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“Wrong Turn”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A675CDB-AF2D-4F0B-871D-DC4E424F86FE}"/>
              </a:ext>
            </a:extLst>
          </p:cNvPr>
          <p:cNvCxnSpPr/>
          <p:nvPr/>
        </p:nvCxnSpPr>
        <p:spPr>
          <a:xfrm flipV="1">
            <a:off x="381965" y="2199004"/>
            <a:ext cx="2615878" cy="92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6CA0F1CE-D7AD-4808-B533-B94F15B19FA9}"/>
              </a:ext>
            </a:extLst>
          </p:cNvPr>
          <p:cNvSpPr txBox="1"/>
          <p:nvPr/>
        </p:nvSpPr>
        <p:spPr>
          <a:xfrm>
            <a:off x="706056" y="2517052"/>
            <a:ext cx="3132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2005 </a:t>
            </a:r>
            <a:r>
              <a:rPr lang="en-US" dirty="0" err="1"/>
              <a:t>PENTAGON</a:t>
            </a:r>
            <a:r>
              <a:rPr lang="en-US" strike="sngStrike" dirty="0" err="1"/>
              <a:t>.</a:t>
            </a:r>
            <a:r>
              <a:rPr lang="en-US" sz="800" strike="sngStrike" dirty="0" err="1"/>
              <a:t>emea.ghcohe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micheala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 err="1"/>
              <a:t>Ausschtiz</a:t>
            </a:r>
            <a:r>
              <a:rPr lang="en-US" sz="800" strike="sngStrike" dirty="0"/>
              <a:t> Soviet Union</a:t>
            </a:r>
            <a:r>
              <a:rPr lang="en-US" sz="800" dirty="0"/>
              <a:t> </a:t>
            </a:r>
            <a:r>
              <a:rPr lang="en-US" dirty="0"/>
              <a:t>RUSSIA, CHINA</a:t>
            </a:r>
          </a:p>
          <a:p>
            <a:r>
              <a:rPr lang="en-US" dirty="0"/>
              <a:t>-&gt; POLEN TORTII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CD358F-9FCC-4D95-BA49-6B57E6CB8995}"/>
              </a:ext>
            </a:extLst>
          </p:cNvPr>
          <p:cNvSpPr/>
          <p:nvPr/>
        </p:nvSpPr>
        <p:spPr>
          <a:xfrm>
            <a:off x="6437962" y="3766324"/>
            <a:ext cx="2197379" cy="22085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9ED3D4B-549E-4C4E-8960-E91300455570}"/>
              </a:ext>
            </a:extLst>
          </p:cNvPr>
          <p:cNvSpPr/>
          <p:nvPr/>
        </p:nvSpPr>
        <p:spPr>
          <a:xfrm>
            <a:off x="2028752" y="541953"/>
            <a:ext cx="482875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/>
              <a:t>IMPORT</a:t>
            </a:r>
            <a:r>
              <a:rPr lang="en-US" dirty="0"/>
              <a:t> </a:t>
            </a:r>
            <a:r>
              <a:rPr lang="en-US" strike="sngStrike" dirty="0"/>
              <a:t>apple tv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A1CDCD2-711E-4CE0-9243-F93359EAB61F}"/>
              </a:ext>
            </a:extLst>
          </p:cNvPr>
          <p:cNvSpPr/>
          <p:nvPr/>
        </p:nvSpPr>
        <p:spPr>
          <a:xfrm>
            <a:off x="6974541" y="901053"/>
            <a:ext cx="1260088" cy="999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89E4BAD-2376-4E44-9A33-EAE313026844}"/>
              </a:ext>
            </a:extLst>
          </p:cNvPr>
          <p:cNvSpPr/>
          <p:nvPr/>
        </p:nvSpPr>
        <p:spPr>
          <a:xfrm>
            <a:off x="6963932" y="907485"/>
            <a:ext cx="1260088" cy="1458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11EC7B-DD57-4757-8DA0-080A39B73615}"/>
              </a:ext>
            </a:extLst>
          </p:cNvPr>
          <p:cNvCxnSpPr/>
          <p:nvPr/>
        </p:nvCxnSpPr>
        <p:spPr>
          <a:xfrm>
            <a:off x="7320827" y="1180761"/>
            <a:ext cx="473926" cy="440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63FABA09-7515-41EE-B963-99DAE5B4D930}"/>
              </a:ext>
            </a:extLst>
          </p:cNvPr>
          <p:cNvSpPr txBox="1"/>
          <p:nvPr/>
        </p:nvSpPr>
        <p:spPr>
          <a:xfrm>
            <a:off x="7400114" y="141955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apple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E4C1CB3-2190-43D0-9B3A-9ABD682A82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07" y="1287875"/>
            <a:ext cx="138152" cy="312184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4C9107E-9FAC-4FF7-8EE5-B902EB9CE541}"/>
              </a:ext>
            </a:extLst>
          </p:cNvPr>
          <p:cNvCxnSpPr/>
          <p:nvPr/>
        </p:nvCxnSpPr>
        <p:spPr>
          <a:xfrm>
            <a:off x="7863431" y="1199321"/>
            <a:ext cx="473926" cy="4404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8F36F041-9A0F-4585-9040-0B7E051A7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4135" y="991720"/>
            <a:ext cx="827852" cy="55099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33C65E8-9DC8-4339-BEBA-57D2EFB0E567}"/>
              </a:ext>
            </a:extLst>
          </p:cNvPr>
          <p:cNvSpPr txBox="1"/>
          <p:nvPr/>
        </p:nvSpPr>
        <p:spPr>
          <a:xfrm>
            <a:off x="10337180" y="1287875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java </a:t>
            </a:r>
            <a:r>
              <a:rPr lang="en-US" sz="800" strike="sngStrike" dirty="0" err="1"/>
              <a:t>devpmente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712403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8B75DA-55AD-410C-A01B-07AEA724A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7" y="4050454"/>
            <a:ext cx="2133600" cy="21431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4C0AA4-AA8C-48B7-9CEA-0673B8E54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37" y="4050454"/>
            <a:ext cx="2143125" cy="21431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173EE05-FCF3-479E-976F-C0558DBE40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701" y="3891179"/>
            <a:ext cx="3535899" cy="24574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0153C4-95EA-4520-B1BD-1335590F6F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150" y="3812060"/>
            <a:ext cx="2902229" cy="208597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8D63C10-0397-40CF-BE1D-7A8D3B40C083}"/>
              </a:ext>
            </a:extLst>
          </p:cNvPr>
          <p:cNvCxnSpPr/>
          <p:nvPr/>
        </p:nvCxnSpPr>
        <p:spPr>
          <a:xfrm>
            <a:off x="10172700" y="3662837"/>
            <a:ext cx="1181100" cy="223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85DAC68-9441-48F1-BD54-B5A4DD457249}"/>
              </a:ext>
            </a:extLst>
          </p:cNvPr>
          <p:cNvSpPr txBox="1"/>
          <p:nvPr/>
        </p:nvSpPr>
        <p:spPr>
          <a:xfrm>
            <a:off x="528958" y="123762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HOMCIDE:NANA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2881DCD-0F6A-4368-9ABA-8BD9BD7F9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748" y="1414244"/>
            <a:ext cx="1619905" cy="171519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7A5829-1F69-4833-A98E-F4D38DCA3A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150" y="6047260"/>
            <a:ext cx="688975" cy="6889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A097E67-7B15-4AA2-8403-A37DF02216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012" y="6098059"/>
            <a:ext cx="587375" cy="58737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3421E9E-980E-4F22-9C18-AC44CF25738C}"/>
              </a:ext>
            </a:extLst>
          </p:cNvPr>
          <p:cNvSpPr txBox="1"/>
          <p:nvPr/>
        </p:nvSpPr>
        <p:spPr>
          <a:xfrm>
            <a:off x="9182100" y="5740400"/>
            <a:ext cx="113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41.Berney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5B9C88-6D40-48A6-AA82-B736495CF69A}"/>
              </a:ext>
            </a:extLst>
          </p:cNvPr>
          <p:cNvCxnSpPr/>
          <p:nvPr/>
        </p:nvCxnSpPr>
        <p:spPr>
          <a:xfrm>
            <a:off x="8826500" y="6047260"/>
            <a:ext cx="2222500" cy="6381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A5713F-B340-4CDA-975C-E77400CE5AD3}"/>
              </a:ext>
            </a:extLst>
          </p:cNvPr>
          <p:cNvCxnSpPr>
            <a:cxnSpLocks/>
          </p:cNvCxnSpPr>
          <p:nvPr/>
        </p:nvCxnSpPr>
        <p:spPr>
          <a:xfrm flipH="1">
            <a:off x="9587101" y="5948836"/>
            <a:ext cx="1071702" cy="27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23A119F-6028-44DF-9C95-6EE194489798}"/>
              </a:ext>
            </a:extLst>
          </p:cNvPr>
          <p:cNvSpPr txBox="1"/>
          <p:nvPr/>
        </p:nvSpPr>
        <p:spPr>
          <a:xfrm>
            <a:off x="7783125" y="2170645"/>
            <a:ext cx="3271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 (B-10) PHILLS.WHITEHOUSE</a:t>
            </a:r>
          </a:p>
          <a:p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661ADF-7B98-4FC7-BB2F-686AAEA8E3E5}"/>
              </a:ext>
            </a:extLst>
          </p:cNvPr>
          <p:cNvSpPr/>
          <p:nvPr/>
        </p:nvSpPr>
        <p:spPr>
          <a:xfrm>
            <a:off x="9249430" y="2564436"/>
            <a:ext cx="1619905" cy="4374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ContentItem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9C0E0FA-18E1-47FB-98E6-F9D58FAC0820}"/>
              </a:ext>
            </a:extLst>
          </p:cNvPr>
          <p:cNvSpPr/>
          <p:nvPr/>
        </p:nvSpPr>
        <p:spPr>
          <a:xfrm>
            <a:off x="9306252" y="3188328"/>
            <a:ext cx="1619905" cy="7927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Hells Angels Euro killed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C8B595F-D697-4532-B487-0CD65553DE6B}"/>
              </a:ext>
            </a:extLst>
          </p:cNvPr>
          <p:cNvCxnSpPr/>
          <p:nvPr/>
        </p:nvCxnSpPr>
        <p:spPr>
          <a:xfrm flipV="1">
            <a:off x="9182100" y="3001879"/>
            <a:ext cx="2476500" cy="1201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633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0CC3FA94-116A-4A83-96D0-640D2609AEAC}"/>
              </a:ext>
            </a:extLst>
          </p:cNvPr>
          <p:cNvSpPr/>
          <p:nvPr/>
        </p:nvSpPr>
        <p:spPr>
          <a:xfrm rot="7336692">
            <a:off x="5848238" y="5485221"/>
            <a:ext cx="1262589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50F1B44-D977-45FE-86F6-70909D12E807}"/>
              </a:ext>
            </a:extLst>
          </p:cNvPr>
          <p:cNvSpPr/>
          <p:nvPr/>
        </p:nvSpPr>
        <p:spPr>
          <a:xfrm rot="1954723">
            <a:off x="6528261" y="5406771"/>
            <a:ext cx="156488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CD358F-9FCC-4D95-BA49-6B57E6CB8995}"/>
              </a:ext>
            </a:extLst>
          </p:cNvPr>
          <p:cNvSpPr/>
          <p:nvPr/>
        </p:nvSpPr>
        <p:spPr>
          <a:xfrm>
            <a:off x="2953492" y="1365843"/>
            <a:ext cx="2197379" cy="2208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410945D-9CFA-46DB-9262-F3627910D9D3}"/>
              </a:ext>
            </a:extLst>
          </p:cNvPr>
          <p:cNvSpPr/>
          <p:nvPr/>
        </p:nvSpPr>
        <p:spPr>
          <a:xfrm>
            <a:off x="2910460" y="4059409"/>
            <a:ext cx="2197379" cy="2208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AAF6AE-A681-419A-A48E-66F09DEABD0E}"/>
              </a:ext>
            </a:extLst>
          </p:cNvPr>
          <p:cNvSpPr txBox="1"/>
          <p:nvPr/>
        </p:nvSpPr>
        <p:spPr>
          <a:xfrm>
            <a:off x="2352907" y="1583473"/>
            <a:ext cx="867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Offsite: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C8F3E6-2D85-4387-A50D-44D212001483}"/>
              </a:ext>
            </a:extLst>
          </p:cNvPr>
          <p:cNvSpPr txBox="1"/>
          <p:nvPr/>
        </p:nvSpPr>
        <p:spPr>
          <a:xfrm>
            <a:off x="1918010" y="4315522"/>
            <a:ext cx="79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FFC0D2-8E5C-4641-8780-229CD8ACE596}"/>
              </a:ext>
            </a:extLst>
          </p:cNvPr>
          <p:cNvSpPr txBox="1"/>
          <p:nvPr/>
        </p:nvSpPr>
        <p:spPr>
          <a:xfrm>
            <a:off x="1405054" y="3969834"/>
            <a:ext cx="5018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HOMCDIE:JOHANNISE:HOMCE:WIFE</a:t>
            </a:r>
            <a:r>
              <a:rPr lang="en-US" strike="sngStrike" dirty="0"/>
              <a:t>(</a:t>
            </a:r>
            <a:r>
              <a:rPr lang="en-US" strike="sngStrike" dirty="0" err="1"/>
              <a:t>mrs.</a:t>
            </a:r>
            <a:r>
              <a:rPr lang="en-US" strike="sngStrike" dirty="0"/>
              <a:t> </a:t>
            </a:r>
            <a:r>
              <a:rPr lang="en-US" strike="sngStrike" dirty="0" err="1"/>
              <a:t>Phliinger</a:t>
            </a:r>
            <a:r>
              <a:rPr lang="en-US" strike="sngStrike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20A3D0-0F6B-469C-B437-9AB07CAB4740}"/>
              </a:ext>
            </a:extLst>
          </p:cNvPr>
          <p:cNvSpPr/>
          <p:nvPr/>
        </p:nvSpPr>
        <p:spPr>
          <a:xfrm>
            <a:off x="4427467" y="4496821"/>
            <a:ext cx="367990" cy="4683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8AD2D35-26FB-4315-8F2E-102538CC4F3E}"/>
              </a:ext>
            </a:extLst>
          </p:cNvPr>
          <p:cNvSpPr/>
          <p:nvPr/>
        </p:nvSpPr>
        <p:spPr>
          <a:xfrm>
            <a:off x="3825154" y="4500188"/>
            <a:ext cx="367990" cy="4683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0761AB-6757-439C-B56A-EFAAA4AD0FD7}"/>
              </a:ext>
            </a:extLst>
          </p:cNvPr>
          <p:cNvSpPr/>
          <p:nvPr/>
        </p:nvSpPr>
        <p:spPr>
          <a:xfrm>
            <a:off x="3880415" y="5357262"/>
            <a:ext cx="367990" cy="4683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20B1E87-4228-4545-9BC4-D76969FAECD0}"/>
              </a:ext>
            </a:extLst>
          </p:cNvPr>
          <p:cNvSpPr/>
          <p:nvPr/>
        </p:nvSpPr>
        <p:spPr>
          <a:xfrm>
            <a:off x="4421979" y="5257981"/>
            <a:ext cx="367990" cy="4683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367509E-7650-4171-A726-BE1C9B413F81}"/>
              </a:ext>
            </a:extLst>
          </p:cNvPr>
          <p:cNvSpPr/>
          <p:nvPr/>
        </p:nvSpPr>
        <p:spPr>
          <a:xfrm>
            <a:off x="3020981" y="5023805"/>
            <a:ext cx="367990" cy="46835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D3B868A-9C20-4373-8291-1C2B8323C673}"/>
              </a:ext>
            </a:extLst>
          </p:cNvPr>
          <p:cNvSpPr/>
          <p:nvPr/>
        </p:nvSpPr>
        <p:spPr>
          <a:xfrm>
            <a:off x="4605974" y="5726333"/>
            <a:ext cx="183995" cy="99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0FB062A-C63D-4EC5-9208-05DF3814C6B5}"/>
              </a:ext>
            </a:extLst>
          </p:cNvPr>
          <p:cNvSpPr/>
          <p:nvPr/>
        </p:nvSpPr>
        <p:spPr>
          <a:xfrm>
            <a:off x="4691468" y="5822978"/>
            <a:ext cx="183995" cy="992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188EAF-98D9-4651-8D18-37DFA2EA7AAF}"/>
              </a:ext>
            </a:extLst>
          </p:cNvPr>
          <p:cNvSpPr/>
          <p:nvPr/>
        </p:nvSpPr>
        <p:spPr>
          <a:xfrm>
            <a:off x="6096000" y="5023805"/>
            <a:ext cx="1564888" cy="36933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toolbox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C4E00-156E-476D-9F30-D0A45EC3F1A5}"/>
              </a:ext>
            </a:extLst>
          </p:cNvPr>
          <p:cNvSpPr txBox="1"/>
          <p:nvPr/>
        </p:nvSpPr>
        <p:spPr>
          <a:xfrm>
            <a:off x="1853357" y="2217180"/>
            <a:ext cx="86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Welder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324A74-4D85-4A17-8F6C-05EC2F820C1B}"/>
              </a:ext>
            </a:extLst>
          </p:cNvPr>
          <p:cNvSpPr txBox="1"/>
          <p:nvPr/>
        </p:nvSpPr>
        <p:spPr>
          <a:xfrm>
            <a:off x="412595" y="1506980"/>
            <a:ext cx="120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1994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4506026-3451-4637-A97F-46ED2625EE82}"/>
              </a:ext>
            </a:extLst>
          </p:cNvPr>
          <p:cNvCxnSpPr/>
          <p:nvPr/>
        </p:nvCxnSpPr>
        <p:spPr>
          <a:xfrm flipV="1">
            <a:off x="1616927" y="1506980"/>
            <a:ext cx="8809463" cy="654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FE077-0DB3-4E9D-ACD6-185E7616D77F}"/>
              </a:ext>
            </a:extLst>
          </p:cNvPr>
          <p:cNvCxnSpPr/>
          <p:nvPr/>
        </p:nvCxnSpPr>
        <p:spPr>
          <a:xfrm flipH="1">
            <a:off x="892098" y="2379078"/>
            <a:ext cx="1628078" cy="20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D3A9DD3-5FB1-495F-8047-36C82EDC7945}"/>
              </a:ext>
            </a:extLst>
          </p:cNvPr>
          <p:cNvSpPr txBox="1"/>
          <p:nvPr/>
        </p:nvSpPr>
        <p:spPr>
          <a:xfrm>
            <a:off x="301083" y="27660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1984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3301B5-A36F-45D4-8F64-8CE97D8D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21" y="3086165"/>
            <a:ext cx="1248009" cy="280407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C599310-7722-4871-ABA9-FAC5A9B8ED76}"/>
              </a:ext>
            </a:extLst>
          </p:cNvPr>
          <p:cNvCxnSpPr>
            <a:cxnSpLocks/>
          </p:cNvCxnSpPr>
          <p:nvPr/>
        </p:nvCxnSpPr>
        <p:spPr>
          <a:xfrm flipH="1">
            <a:off x="892098" y="2379078"/>
            <a:ext cx="1460809" cy="756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59D9D7B-2929-485E-90DA-609B3F86557E}"/>
              </a:ext>
            </a:extLst>
          </p:cNvPr>
          <p:cNvCxnSpPr>
            <a:cxnSpLocks/>
          </p:cNvCxnSpPr>
          <p:nvPr/>
        </p:nvCxnSpPr>
        <p:spPr>
          <a:xfrm flipH="1">
            <a:off x="1044498" y="2392777"/>
            <a:ext cx="1457766" cy="894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AE22C2-8AA8-402E-88E1-01E6BC02BF9C}"/>
              </a:ext>
            </a:extLst>
          </p:cNvPr>
          <p:cNvSpPr txBox="1"/>
          <p:nvPr/>
        </p:nvSpPr>
        <p:spPr>
          <a:xfrm>
            <a:off x="1838459" y="2107661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DeAnza</a:t>
            </a:r>
            <a:r>
              <a:rPr lang="en-US" sz="800" strike="sngStrike" dirty="0"/>
              <a:t> College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168F15F2-8F79-4BB1-BFB4-B9969A513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68" y="2506895"/>
            <a:ext cx="530728" cy="530728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9617605-E43B-4F80-B5CA-E7B634020DC6}"/>
              </a:ext>
            </a:extLst>
          </p:cNvPr>
          <p:cNvCxnSpPr/>
          <p:nvPr/>
        </p:nvCxnSpPr>
        <p:spPr>
          <a:xfrm flipH="1" flipV="1">
            <a:off x="2021268" y="2582667"/>
            <a:ext cx="530728" cy="5034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C702BB5-8AD9-4781-A417-3AB0CC67B931}"/>
              </a:ext>
            </a:extLst>
          </p:cNvPr>
          <p:cNvSpPr txBox="1"/>
          <p:nvPr/>
        </p:nvSpPr>
        <p:spPr>
          <a:xfrm>
            <a:off x="120024" y="6286864"/>
            <a:ext cx="2833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apple </a:t>
            </a:r>
            <a:r>
              <a:rPr lang="en-US" strike="sngStrike" dirty="0" err="1"/>
              <a:t>davino</a:t>
            </a:r>
            <a:r>
              <a:rPr lang="en-US" strike="sngStrike" dirty="0"/>
              <a:t> hells angel 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9E001E5-8106-437B-8A8F-4B76B3645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166" y="6313138"/>
            <a:ext cx="325630" cy="32563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93AAFA9-A658-498F-B6DA-CC235A0BF5E3}"/>
              </a:ext>
            </a:extLst>
          </p:cNvPr>
          <p:cNvSpPr/>
          <p:nvPr/>
        </p:nvSpPr>
        <p:spPr>
          <a:xfrm>
            <a:off x="2822518" y="6357550"/>
            <a:ext cx="511392" cy="176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12796A3-5092-4BE1-A07E-6666F542290D}"/>
              </a:ext>
            </a:extLst>
          </p:cNvPr>
          <p:cNvSpPr txBox="1"/>
          <p:nvPr/>
        </p:nvSpPr>
        <p:spPr>
          <a:xfrm>
            <a:off x="301083" y="5922259"/>
            <a:ext cx="3185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 §Stalking 4:00pm </a:t>
            </a:r>
            <a:r>
              <a:rPr lang="en-US" dirty="0" err="1"/>
              <a:t>Motocylce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5E9EA51-44BA-4C6A-90FE-99B42AD22835}"/>
              </a:ext>
            </a:extLst>
          </p:cNvPr>
          <p:cNvSpPr txBox="1"/>
          <p:nvPr/>
        </p:nvSpPr>
        <p:spPr>
          <a:xfrm>
            <a:off x="-167731" y="5748766"/>
            <a:ext cx="445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CIVIL CODE LABOR CODE </a:t>
            </a:r>
            <a:r>
              <a:rPr lang="en-US" dirty="0" err="1"/>
              <a:t>nonPoliceDataLogial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0E5960-ED91-44B4-B566-3AC2B297B9A3}"/>
              </a:ext>
            </a:extLst>
          </p:cNvPr>
          <p:cNvSpPr/>
          <p:nvPr/>
        </p:nvSpPr>
        <p:spPr>
          <a:xfrm>
            <a:off x="5921557" y="5642151"/>
            <a:ext cx="2033702" cy="81193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3B7E3723-3EFD-4D99-BD34-7BE3CF33EA74}"/>
              </a:ext>
            </a:extLst>
          </p:cNvPr>
          <p:cNvCxnSpPr/>
          <p:nvPr/>
        </p:nvCxnSpPr>
        <p:spPr>
          <a:xfrm flipH="1">
            <a:off x="4605974" y="3574409"/>
            <a:ext cx="3054914" cy="9224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8C618302-0E9B-4D78-8596-3F8B9679A0F7}"/>
              </a:ext>
            </a:extLst>
          </p:cNvPr>
          <p:cNvSpPr/>
          <p:nvPr/>
        </p:nvSpPr>
        <p:spPr>
          <a:xfrm>
            <a:off x="7955259" y="1251746"/>
            <a:ext cx="867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Offsite: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213E8C6-4572-4510-B566-B244304BD8F4}"/>
              </a:ext>
            </a:extLst>
          </p:cNvPr>
          <p:cNvSpPr/>
          <p:nvPr/>
        </p:nvSpPr>
        <p:spPr>
          <a:xfrm>
            <a:off x="9069995" y="1106239"/>
            <a:ext cx="2197379" cy="22085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398DB2E-FA48-4ED3-B8A0-0FC9BBEE9054}"/>
              </a:ext>
            </a:extLst>
          </p:cNvPr>
          <p:cNvSpPr txBox="1"/>
          <p:nvPr/>
        </p:nvSpPr>
        <p:spPr>
          <a:xfrm>
            <a:off x="8949056" y="808618"/>
            <a:ext cx="138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trike="sngStrike" dirty="0"/>
              <a:t>Phil</a:t>
            </a:r>
            <a:r>
              <a:rPr lang="en-US" dirty="0"/>
              <a:t>.WWII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4C39E26-15EB-4EAF-860A-FE8EA67854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112" y="1457755"/>
            <a:ext cx="530736" cy="369332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8541646-6D27-4AB9-BA1B-A0FFC11399C5}"/>
              </a:ext>
            </a:extLst>
          </p:cNvPr>
          <p:cNvCxnSpPr/>
          <p:nvPr/>
        </p:nvCxnSpPr>
        <p:spPr>
          <a:xfrm flipV="1">
            <a:off x="9946888" y="1457755"/>
            <a:ext cx="970156" cy="4950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52DE775-3345-410E-B91F-E6F1916EBB1C}"/>
              </a:ext>
            </a:extLst>
          </p:cNvPr>
          <p:cNvSpPr txBox="1"/>
          <p:nvPr/>
        </p:nvSpPr>
        <p:spPr>
          <a:xfrm>
            <a:off x="9674677" y="2131516"/>
            <a:ext cx="1635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41.INT.LUKE(HOMCEI:JSUES:HOEM</a:t>
            </a:r>
          </a:p>
          <a:p>
            <a:r>
              <a:rPr lang="en-US" sz="800" dirty="0"/>
              <a:t>:</a:t>
            </a:r>
            <a:r>
              <a:rPr lang="en-US" sz="800" dirty="0" err="1"/>
              <a:t>PETER:PETER:</a:t>
            </a:r>
            <a:r>
              <a:rPr lang="en-US" sz="800" strike="sngStrike" dirty="0" err="1"/>
              <a:t>nees,christa</a:t>
            </a:r>
            <a:r>
              <a:rPr lang="en-US" sz="800" dirty="0"/>
              <a:t>)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4949469-9233-41B9-8B54-C4376376C3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604845" y="2308814"/>
            <a:ext cx="312199" cy="31219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A3FC798C-E139-4BED-B4B3-FAD1D1E16C51}"/>
              </a:ext>
            </a:extLst>
          </p:cNvPr>
          <p:cNvSpPr/>
          <p:nvPr/>
        </p:nvSpPr>
        <p:spPr>
          <a:xfrm>
            <a:off x="10604845" y="2392777"/>
            <a:ext cx="312199" cy="184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91C6646-175D-4979-9945-8375B0005E68}"/>
              </a:ext>
            </a:extLst>
          </p:cNvPr>
          <p:cNvSpPr txBox="1"/>
          <p:nvPr/>
        </p:nvSpPr>
        <p:spPr>
          <a:xfrm>
            <a:off x="8184994" y="2398001"/>
            <a:ext cx="3700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PENTONG.MUSICEHOMCDIE:CRHIRST</a:t>
            </a:r>
          </a:p>
        </p:txBody>
      </p:sp>
    </p:spTree>
    <p:extLst>
      <p:ext uri="{BB962C8B-B14F-4D97-AF65-F5344CB8AC3E}">
        <p14:creationId xmlns:p14="http://schemas.microsoft.com/office/powerpoint/2010/main" val="2701608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1D70CEAD-C494-4C7F-86BB-0808CB64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816" y="1585419"/>
            <a:ext cx="1471885" cy="7451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5C79BA-7294-4F20-A7D4-F9C2A8D17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37" y="2141990"/>
            <a:ext cx="3914788" cy="371335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E9D9F3A-B99A-43E1-8128-69EC11D65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298" y="2330605"/>
            <a:ext cx="3914788" cy="37133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EB1809F-CB75-41C1-BEA3-8830531BA3D1}"/>
              </a:ext>
            </a:extLst>
          </p:cNvPr>
          <p:cNvCxnSpPr/>
          <p:nvPr/>
        </p:nvCxnSpPr>
        <p:spPr>
          <a:xfrm>
            <a:off x="2096429" y="1583473"/>
            <a:ext cx="4114800" cy="5073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9F22C65-7AD2-4C3B-8A4C-221F71FD8C9E}"/>
              </a:ext>
            </a:extLst>
          </p:cNvPr>
          <p:cNvCxnSpPr/>
          <p:nvPr/>
        </p:nvCxnSpPr>
        <p:spPr>
          <a:xfrm>
            <a:off x="6662298" y="1194170"/>
            <a:ext cx="4114800" cy="5073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3F2E655F-898C-4F42-8AC7-E511445F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5498" y="1454688"/>
            <a:ext cx="1483200" cy="7192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2B7F185-7A2A-4E2B-8BF5-3ADFC01E2949}"/>
              </a:ext>
            </a:extLst>
          </p:cNvPr>
          <p:cNvSpPr txBox="1"/>
          <p:nvPr/>
        </p:nvSpPr>
        <p:spPr>
          <a:xfrm>
            <a:off x="10095571" y="1408445"/>
            <a:ext cx="12541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LUKE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AEA82E2-C7FF-403C-AAE0-60C2450502DB}"/>
              </a:ext>
            </a:extLst>
          </p:cNvPr>
          <p:cNvSpPr/>
          <p:nvPr/>
        </p:nvSpPr>
        <p:spPr>
          <a:xfrm>
            <a:off x="979024" y="1577722"/>
            <a:ext cx="666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LUKE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F494256-8965-4C61-A199-734DFBC9D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341" y="1797205"/>
            <a:ext cx="342900" cy="533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0596125-2946-4420-ABB0-A65D3A2878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114" y="1374219"/>
            <a:ext cx="324391" cy="46680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6939E0C-1233-483D-B7F2-A97D43881B61}"/>
              </a:ext>
            </a:extLst>
          </p:cNvPr>
          <p:cNvCxnSpPr/>
          <p:nvPr/>
        </p:nvCxnSpPr>
        <p:spPr>
          <a:xfrm>
            <a:off x="2703135" y="1511006"/>
            <a:ext cx="1165896" cy="1529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AE4F67-B53C-485D-BD53-5109B1C6ECF0}"/>
              </a:ext>
            </a:extLst>
          </p:cNvPr>
          <p:cNvCxnSpPr/>
          <p:nvPr/>
        </p:nvCxnSpPr>
        <p:spPr>
          <a:xfrm flipH="1" flipV="1">
            <a:off x="2440619" y="1825701"/>
            <a:ext cx="582223" cy="516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2F19C70-2347-4EDA-95B0-CA539DD45E81}"/>
              </a:ext>
            </a:extLst>
          </p:cNvPr>
          <p:cNvSpPr txBox="1"/>
          <p:nvPr/>
        </p:nvSpPr>
        <p:spPr>
          <a:xfrm>
            <a:off x="1296063" y="1370424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01. She found luke0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2E3EA8C-D40B-4D9A-B5F6-641D75853198}"/>
              </a:ext>
            </a:extLst>
          </p:cNvPr>
          <p:cNvSpPr txBox="1"/>
          <p:nvPr/>
        </p:nvSpPr>
        <p:spPr>
          <a:xfrm>
            <a:off x="2900669" y="19968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1985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146BA6-7F41-4499-853E-7372E06F5607}"/>
              </a:ext>
            </a:extLst>
          </p:cNvPr>
          <p:cNvSpPr/>
          <p:nvPr/>
        </p:nvSpPr>
        <p:spPr>
          <a:xfrm>
            <a:off x="3875280" y="1444983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29D436D-CCB3-4245-A9A3-7CA11E270B4E}"/>
              </a:ext>
            </a:extLst>
          </p:cNvPr>
          <p:cNvCxnSpPr/>
          <p:nvPr/>
        </p:nvCxnSpPr>
        <p:spPr>
          <a:xfrm flipH="1">
            <a:off x="3307309" y="1194170"/>
            <a:ext cx="1082326" cy="308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8BAECE7-E5AC-4500-8818-AAAFB83341E8}"/>
              </a:ext>
            </a:extLst>
          </p:cNvPr>
          <p:cNvSpPr/>
          <p:nvPr/>
        </p:nvSpPr>
        <p:spPr>
          <a:xfrm>
            <a:off x="4734811" y="1059848"/>
            <a:ext cx="1494630" cy="7544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E108525-18F6-49C2-8674-347DC70163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76" y="1099608"/>
            <a:ext cx="1205260" cy="674946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A752504-5816-4823-8F87-7E2714F6DE93}"/>
              </a:ext>
            </a:extLst>
          </p:cNvPr>
          <p:cNvCxnSpPr/>
          <p:nvPr/>
        </p:nvCxnSpPr>
        <p:spPr>
          <a:xfrm flipH="1" flipV="1">
            <a:off x="4884376" y="981307"/>
            <a:ext cx="1326853" cy="1349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A6B3962-075A-43CE-B987-953DA1385890}"/>
              </a:ext>
            </a:extLst>
          </p:cNvPr>
          <p:cNvSpPr txBox="1"/>
          <p:nvPr/>
        </p:nvSpPr>
        <p:spPr>
          <a:xfrm>
            <a:off x="9098638" y="15110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F77211F1-39F3-46F1-B814-AD57B1073F3C}"/>
              </a:ext>
            </a:extLst>
          </p:cNvPr>
          <p:cNvSpPr/>
          <p:nvPr/>
        </p:nvSpPr>
        <p:spPr>
          <a:xfrm>
            <a:off x="8619691" y="1099608"/>
            <a:ext cx="930015" cy="6749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</p:spTree>
    <p:extLst>
      <p:ext uri="{BB962C8B-B14F-4D97-AF65-F5344CB8AC3E}">
        <p14:creationId xmlns:p14="http://schemas.microsoft.com/office/powerpoint/2010/main" val="2339020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265BFC-F938-4275-9318-11A68AE67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8585" y="2776097"/>
            <a:ext cx="3872553" cy="19071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DB5433-251C-49FF-A9A5-3FADA54ED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112" y="4202089"/>
            <a:ext cx="1595316" cy="16169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DFC6215-BD88-431B-8E20-3DC4C531804D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2D14E-595C-4E3C-B95A-5AC8BC38A361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F6D4E56-D85D-4797-9C66-E492E4A43540}"/>
              </a:ext>
            </a:extLst>
          </p:cNvPr>
          <p:cNvCxnSpPr/>
          <p:nvPr/>
        </p:nvCxnSpPr>
        <p:spPr>
          <a:xfrm flipV="1">
            <a:off x="927649" y="3919652"/>
            <a:ext cx="3966271" cy="2038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ED18230-1F46-4923-A417-5DB198244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528" y="1813483"/>
            <a:ext cx="3458300" cy="16169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BBA0BD-2154-45C1-8E10-E5A63FF871D8}"/>
              </a:ext>
            </a:extLst>
          </p:cNvPr>
          <p:cNvSpPr txBox="1"/>
          <p:nvPr/>
        </p:nvSpPr>
        <p:spPr>
          <a:xfrm>
            <a:off x="4737355" y="1510025"/>
            <a:ext cx="3529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Guy, star </a:t>
            </a:r>
            <a:r>
              <a:rPr lang="en-US" strike="sngStrike" dirty="0" err="1"/>
              <a:t>confonte</a:t>
            </a:r>
            <a:r>
              <a:rPr lang="en-US" strike="sngStrike" dirty="0"/>
              <a:t> with </a:t>
            </a:r>
            <a:r>
              <a:rPr lang="en-US" strike="sngStrike" dirty="0" err="1"/>
              <a:t>colunist,sim</a:t>
            </a:r>
            <a:endParaRPr lang="en-US" strike="sngStrik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957C48-FDD0-4521-8A84-AB54CFD83455}"/>
              </a:ext>
            </a:extLst>
          </p:cNvPr>
          <p:cNvSpPr txBox="1"/>
          <p:nvPr/>
        </p:nvSpPr>
        <p:spPr>
          <a:xfrm>
            <a:off x="4737355" y="2061584"/>
            <a:ext cx="1705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The Marin </a:t>
            </a:r>
            <a:r>
              <a:rPr lang="en-US" sz="800" strike="sngStrike" dirty="0" err="1"/>
              <a:t>Countyr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Indepen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Jousnral</a:t>
            </a:r>
            <a:endParaRPr lang="en-US" sz="800" strike="sngStrike" dirty="0"/>
          </a:p>
          <a:p>
            <a:r>
              <a:rPr lang="en-US" sz="800" strike="sngStrike" dirty="0"/>
              <a:t>Reports a family donating Star Wars</a:t>
            </a:r>
          </a:p>
          <a:p>
            <a:r>
              <a:rPr lang="en-US" sz="800" strike="sngStrike" dirty="0"/>
              <a:t>Life </a:t>
            </a:r>
            <a:r>
              <a:rPr lang="en-US" sz="800" strike="sngStrike" dirty="0" err="1"/>
              <a:t>confugatin</a:t>
            </a:r>
            <a:r>
              <a:rPr lang="en-US" sz="800" strike="sngStrike" dirty="0"/>
              <a:t> items in story board.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D33B73-49EC-4594-86A9-D4F927DB055B}"/>
              </a:ext>
            </a:extLst>
          </p:cNvPr>
          <p:cNvSpPr txBox="1"/>
          <p:nvPr/>
        </p:nvSpPr>
        <p:spPr>
          <a:xfrm>
            <a:off x="2808718" y="991464"/>
            <a:ext cx="3693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LANGLEY.MRS:HOMICDIE:JOHANNES</a:t>
            </a:r>
          </a:p>
          <a:p>
            <a:r>
              <a:rPr lang="en-US" b="1" dirty="0" err="1"/>
              <a:t>phil.LUKE</a:t>
            </a:r>
            <a:r>
              <a:rPr lang="en-US" b="1" dirty="0"/>
              <a:t>.</a:t>
            </a:r>
            <a:r>
              <a:rPr lang="en-US" sz="800" b="1" strike="sngStrike" dirty="0"/>
              <a:t>(</a:t>
            </a:r>
            <a:r>
              <a:rPr lang="en-US" sz="800" b="1" strike="sngStrike" dirty="0" err="1"/>
              <a:t>solo,steve</a:t>
            </a:r>
            <a:r>
              <a:rPr lang="en-US" sz="800" b="1" strike="sngStrike" dirty="0"/>
              <a:t>) </a:t>
            </a:r>
            <a:r>
              <a:rPr lang="en-US" sz="800" dirty="0"/>
              <a:t>1983, 1986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1437B1D-907A-4B7E-B30F-3BB667F53D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412" y="1278890"/>
            <a:ext cx="207750" cy="369333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0594C55-D8CB-495F-8BA1-3E82BDB1DC48}"/>
              </a:ext>
            </a:extLst>
          </p:cNvPr>
          <p:cNvCxnSpPr/>
          <p:nvPr/>
        </p:nvCxnSpPr>
        <p:spPr>
          <a:xfrm flipV="1">
            <a:off x="2999678" y="1314629"/>
            <a:ext cx="713678" cy="1953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73655DA-5CC0-47B0-9EE7-702D4439164E}"/>
              </a:ext>
            </a:extLst>
          </p:cNvPr>
          <p:cNvSpPr txBox="1"/>
          <p:nvPr/>
        </p:nvSpPr>
        <p:spPr>
          <a:xfrm>
            <a:off x="1929161" y="6389649"/>
            <a:ext cx="5251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NOTE: 41.MATHEW FOUND AVG RECYLING LUKE SKYE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A48B08F-4AD6-4D22-A021-BEA2DEE7D200}"/>
              </a:ext>
            </a:extLst>
          </p:cNvPr>
          <p:cNvCxnSpPr/>
          <p:nvPr/>
        </p:nvCxnSpPr>
        <p:spPr>
          <a:xfrm>
            <a:off x="3802566" y="6574315"/>
            <a:ext cx="35906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8E47B0-0A13-40C0-8B1F-4788CDF0EDFA}"/>
              </a:ext>
            </a:extLst>
          </p:cNvPr>
          <p:cNvSpPr txBox="1"/>
          <p:nvPr/>
        </p:nvSpPr>
        <p:spPr>
          <a:xfrm>
            <a:off x="7638585" y="6461461"/>
            <a:ext cx="18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You found my toy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6A37C7D-D2E3-4D3E-BA4C-35A2B39AB758}"/>
              </a:ext>
            </a:extLst>
          </p:cNvPr>
          <p:cNvCxnSpPr/>
          <p:nvPr/>
        </p:nvCxnSpPr>
        <p:spPr>
          <a:xfrm flipH="1" flipV="1">
            <a:off x="3802566" y="1182029"/>
            <a:ext cx="4464281" cy="5279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E6BE7F08-F2E8-47BD-B5E7-D38A47A34C80}"/>
              </a:ext>
            </a:extLst>
          </p:cNvPr>
          <p:cNvSpPr/>
          <p:nvPr/>
        </p:nvSpPr>
        <p:spPr>
          <a:xfrm>
            <a:off x="1343939" y="2895662"/>
            <a:ext cx="657922" cy="53333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E9CD128-2D95-4E2D-81D4-8A882A862411}"/>
              </a:ext>
            </a:extLst>
          </p:cNvPr>
          <p:cNvSpPr/>
          <p:nvPr/>
        </p:nvSpPr>
        <p:spPr>
          <a:xfrm>
            <a:off x="2097956" y="2921139"/>
            <a:ext cx="657922" cy="53333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6BC0FF0-246C-480E-8969-625BF882C125}"/>
              </a:ext>
            </a:extLst>
          </p:cNvPr>
          <p:cNvSpPr/>
          <p:nvPr/>
        </p:nvSpPr>
        <p:spPr>
          <a:xfrm>
            <a:off x="2990572" y="2884768"/>
            <a:ext cx="657922" cy="53333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A0750C8-FE61-4905-9E26-4F33A87F9A59}"/>
              </a:ext>
            </a:extLst>
          </p:cNvPr>
          <p:cNvCxnSpPr/>
          <p:nvPr/>
        </p:nvCxnSpPr>
        <p:spPr>
          <a:xfrm flipV="1">
            <a:off x="927649" y="3454477"/>
            <a:ext cx="2237121" cy="638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3C37A01-8073-42C3-A589-A6AD4395D791}"/>
              </a:ext>
            </a:extLst>
          </p:cNvPr>
          <p:cNvSpPr txBox="1"/>
          <p:nvPr/>
        </p:nvSpPr>
        <p:spPr>
          <a:xfrm>
            <a:off x="331005" y="3943719"/>
            <a:ext cx="2988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Phil</a:t>
            </a:r>
            <a:r>
              <a:rPr lang="en-US" dirty="0" err="1"/>
              <a:t>.ATOMCLOCK</a:t>
            </a:r>
            <a:r>
              <a:rPr lang="en-US" dirty="0"/>
              <a:t> (</a:t>
            </a:r>
            <a:r>
              <a:rPr lang="en-US" strike="sngStrike" dirty="0"/>
              <a:t>house</a:t>
            </a:r>
            <a:r>
              <a:rPr lang="en-US" dirty="0"/>
              <a:t>)</a:t>
            </a:r>
          </a:p>
          <a:p>
            <a:r>
              <a:rPr lang="en-US" dirty="0"/>
              <a:t>Emma Helen </a:t>
            </a:r>
            <a:r>
              <a:rPr lang="en-US" dirty="0" err="1"/>
              <a:t>Meiers</a:t>
            </a:r>
            <a:endParaRPr lang="en-US" dirty="0"/>
          </a:p>
          <a:p>
            <a:r>
              <a:rPr lang="en-US" dirty="0"/>
              <a:t>ATB</a:t>
            </a:r>
          </a:p>
          <a:p>
            <a:r>
              <a:rPr lang="en-US" dirty="0"/>
              <a:t>Court Library(</a:t>
            </a:r>
            <a:r>
              <a:rPr lang="en-US" strike="sngStrike" dirty="0"/>
              <a:t>GREEN carpet)</a:t>
            </a:r>
          </a:p>
        </p:txBody>
      </p:sp>
    </p:spTree>
    <p:extLst>
      <p:ext uri="{BB962C8B-B14F-4D97-AF65-F5344CB8AC3E}">
        <p14:creationId xmlns:p14="http://schemas.microsoft.com/office/powerpoint/2010/main" val="1304778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DFC6215-BD88-431B-8E20-3DC4C531804D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02D14E-595C-4E3C-B95A-5AC8BC38A361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99EB57-EE6C-451C-8F2D-77E008005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244" y="1668989"/>
            <a:ext cx="1625406" cy="16254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FFE457-A515-45F2-ACD4-6590DA0667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006" y="3789454"/>
            <a:ext cx="1619905" cy="17151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A6820A8-AF59-4985-B5BD-E11136B99954}"/>
              </a:ext>
            </a:extLst>
          </p:cNvPr>
          <p:cNvSpPr/>
          <p:nvPr/>
        </p:nvSpPr>
        <p:spPr>
          <a:xfrm>
            <a:off x="4214830" y="3294395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HOMCIDE:NANA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2E807E-8952-4F31-B7CA-4DC3BB17B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167" y="1652808"/>
            <a:ext cx="1625406" cy="16254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422D12-62B5-46DE-BE7D-0D2D9C8A79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382" y="4082540"/>
            <a:ext cx="1571625" cy="9239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9F11D0-D3FB-4EEA-AAF0-0072F7D4A673}"/>
              </a:ext>
            </a:extLst>
          </p:cNvPr>
          <p:cNvSpPr/>
          <p:nvPr/>
        </p:nvSpPr>
        <p:spPr>
          <a:xfrm>
            <a:off x="6183091" y="4291759"/>
            <a:ext cx="1494630" cy="7544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2FE6DBF-9486-4284-A66B-0CA927311E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656" y="4331519"/>
            <a:ext cx="1205260" cy="6749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2F8EBB-1A6D-4A1E-B5FC-2AD97A075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29" y="1652808"/>
            <a:ext cx="1625406" cy="162540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628822-8937-43FF-908A-8210CCFF42B6}"/>
              </a:ext>
            </a:extLst>
          </p:cNvPr>
          <p:cNvCxnSpPr/>
          <p:nvPr/>
        </p:nvCxnSpPr>
        <p:spPr>
          <a:xfrm>
            <a:off x="6411951" y="4082540"/>
            <a:ext cx="1480884" cy="1336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81E7555-E8DB-4327-9569-839551020FA6}"/>
              </a:ext>
            </a:extLst>
          </p:cNvPr>
          <p:cNvCxnSpPr/>
          <p:nvPr/>
        </p:nvCxnSpPr>
        <p:spPr>
          <a:xfrm>
            <a:off x="4214826" y="3880624"/>
            <a:ext cx="1943650" cy="1471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8BAE5D1-AA39-401E-B2C4-B689146EE6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691" y="1652808"/>
            <a:ext cx="1625406" cy="162540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71465A6-5150-4F6B-8C23-6F990E72577C}"/>
              </a:ext>
            </a:extLst>
          </p:cNvPr>
          <p:cNvSpPr txBox="1"/>
          <p:nvPr/>
        </p:nvSpPr>
        <p:spPr>
          <a:xfrm>
            <a:off x="8842917" y="475101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E0BBA36-7D7D-4B69-B9A1-49B311954D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92" y="3789454"/>
            <a:ext cx="1505415" cy="15054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A3B20FC-39A1-4A5D-95EF-31289A193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10" y="1668989"/>
            <a:ext cx="1625406" cy="162540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DF74E7-4CDC-4F0F-AF45-0051A575E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05719" y="3972404"/>
            <a:ext cx="2330903" cy="11479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635D4C3-757A-4FC9-9FA6-857229DC7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949" y="1652808"/>
            <a:ext cx="1625406" cy="162540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529834F-B472-4903-B38B-EBC2044CD116}"/>
              </a:ext>
            </a:extLst>
          </p:cNvPr>
          <p:cNvSpPr/>
          <p:nvPr/>
        </p:nvSpPr>
        <p:spPr>
          <a:xfrm>
            <a:off x="2559383" y="3875047"/>
            <a:ext cx="1534623" cy="13139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A879342-B7AF-48AE-9A97-5287DE2828C2}"/>
              </a:ext>
            </a:extLst>
          </p:cNvPr>
          <p:cNvSpPr/>
          <p:nvPr/>
        </p:nvSpPr>
        <p:spPr>
          <a:xfrm>
            <a:off x="4350509" y="3806385"/>
            <a:ext cx="1534623" cy="13139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FDCDA2-527B-4F59-AEF0-E06B0FF5F9CF}"/>
              </a:ext>
            </a:extLst>
          </p:cNvPr>
          <p:cNvSpPr/>
          <p:nvPr/>
        </p:nvSpPr>
        <p:spPr>
          <a:xfrm>
            <a:off x="6175608" y="3873586"/>
            <a:ext cx="1619905" cy="131542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E3EECB-6FB6-4FE6-AB5B-E6C9C209258E}"/>
              </a:ext>
            </a:extLst>
          </p:cNvPr>
          <p:cNvSpPr/>
          <p:nvPr/>
        </p:nvSpPr>
        <p:spPr>
          <a:xfrm>
            <a:off x="685334" y="1052128"/>
            <a:ext cx="36048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Guy, star !</a:t>
            </a:r>
            <a:r>
              <a:rPr lang="en-US" strike="sngStrike" dirty="0" err="1"/>
              <a:t>confonte</a:t>
            </a:r>
            <a:r>
              <a:rPr lang="en-US" strike="sngStrike" dirty="0"/>
              <a:t> with </a:t>
            </a:r>
            <a:r>
              <a:rPr lang="en-US" strike="sngStrike" dirty="0" err="1"/>
              <a:t>colunist,sim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5394044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</p:spTree>
    <p:extLst>
      <p:ext uri="{BB962C8B-B14F-4D97-AF65-F5344CB8AC3E}">
        <p14:creationId xmlns:p14="http://schemas.microsoft.com/office/powerpoint/2010/main" val="384664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ylinder 30">
            <a:extLst>
              <a:ext uri="{FF2B5EF4-FFF2-40B4-BE49-F238E27FC236}">
                <a16:creationId xmlns:a16="http://schemas.microsoft.com/office/drawing/2014/main" id="{FB42FD71-749D-490B-A231-0925864B976E}"/>
              </a:ext>
            </a:extLst>
          </p:cNvPr>
          <p:cNvSpPr/>
          <p:nvPr/>
        </p:nvSpPr>
        <p:spPr>
          <a:xfrm>
            <a:off x="495300" y="1050689"/>
            <a:ext cx="1714500" cy="183221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1021082-233B-4A62-A0BF-C77556885DC9}"/>
              </a:ext>
            </a:extLst>
          </p:cNvPr>
          <p:cNvSpPr/>
          <p:nvPr/>
        </p:nvSpPr>
        <p:spPr>
          <a:xfrm>
            <a:off x="2933700" y="2781300"/>
            <a:ext cx="1714500" cy="113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8E9A802-0CB6-4678-AE95-3ACEF91CA118}"/>
              </a:ext>
            </a:extLst>
          </p:cNvPr>
          <p:cNvSpPr/>
          <p:nvPr/>
        </p:nvSpPr>
        <p:spPr>
          <a:xfrm>
            <a:off x="2781300" y="3911600"/>
            <a:ext cx="1714500" cy="113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17A899-56B6-4500-B529-165DED55BF0B}"/>
              </a:ext>
            </a:extLst>
          </p:cNvPr>
          <p:cNvSpPr txBox="1"/>
          <p:nvPr/>
        </p:nvSpPr>
        <p:spPr>
          <a:xfrm>
            <a:off x="6630751" y="1740932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CF939-A355-4D12-AD38-7B72563687FB}"/>
              </a:ext>
            </a:extLst>
          </p:cNvPr>
          <p:cNvSpPr txBox="1"/>
          <p:nvPr/>
        </p:nvSpPr>
        <p:spPr>
          <a:xfrm>
            <a:off x="2933700" y="1371600"/>
            <a:ext cx="2266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Ibm-dns</a:t>
            </a:r>
            <a:r>
              <a:rPr lang="en-US" dirty="0"/>
              <a:t>: seasons.com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65F8E0-CC75-4D1C-9067-824B6EE95968}"/>
              </a:ext>
            </a:extLst>
          </p:cNvPr>
          <p:cNvSpPr txBox="1"/>
          <p:nvPr/>
        </p:nvSpPr>
        <p:spPr>
          <a:xfrm>
            <a:off x="2933700" y="19547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029DB5-A1E8-4743-BCE2-18D4EECB5D3E}"/>
              </a:ext>
            </a:extLst>
          </p:cNvPr>
          <p:cNvSpPr/>
          <p:nvPr/>
        </p:nvSpPr>
        <p:spPr>
          <a:xfrm>
            <a:off x="5200346" y="3041650"/>
            <a:ext cx="679754" cy="25717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8C36FAD-CED6-4BCD-BFD1-7FBD2F661C7A}"/>
              </a:ext>
            </a:extLst>
          </p:cNvPr>
          <p:cNvSpPr/>
          <p:nvPr/>
        </p:nvSpPr>
        <p:spPr>
          <a:xfrm>
            <a:off x="4495800" y="4318000"/>
            <a:ext cx="152400" cy="177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33FD304-E5AA-4FCB-B2FF-9C6A0D6C4AC6}"/>
              </a:ext>
            </a:extLst>
          </p:cNvPr>
          <p:cNvSpPr/>
          <p:nvPr/>
        </p:nvSpPr>
        <p:spPr>
          <a:xfrm>
            <a:off x="6750050" y="2216150"/>
            <a:ext cx="1714500" cy="1695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F85D86-26FA-42EA-8127-4351DED91D68}"/>
              </a:ext>
            </a:extLst>
          </p:cNvPr>
          <p:cNvSpPr/>
          <p:nvPr/>
        </p:nvSpPr>
        <p:spPr>
          <a:xfrm>
            <a:off x="6954557" y="3902770"/>
            <a:ext cx="1714500" cy="16954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5EE818-C5F9-4D65-8DCF-0837F638CCE2}"/>
              </a:ext>
            </a:extLst>
          </p:cNvPr>
          <p:cNvSpPr txBox="1"/>
          <p:nvPr/>
        </p:nvSpPr>
        <p:spPr>
          <a:xfrm>
            <a:off x="5077620" y="2731257"/>
            <a:ext cx="72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Towel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C6EA508D-3519-40B6-BC1F-9300C8C490A0}"/>
              </a:ext>
            </a:extLst>
          </p:cNvPr>
          <p:cNvSpPr/>
          <p:nvPr/>
        </p:nvSpPr>
        <p:spPr>
          <a:xfrm>
            <a:off x="8985341" y="1444962"/>
            <a:ext cx="1516343" cy="11069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docs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D196AD8A-F097-4F3A-A2FE-4118F87BF37E}"/>
              </a:ext>
            </a:extLst>
          </p:cNvPr>
          <p:cNvSpPr/>
          <p:nvPr/>
        </p:nvSpPr>
        <p:spPr>
          <a:xfrm>
            <a:off x="8896440" y="5718529"/>
            <a:ext cx="1516343" cy="11069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docs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A875E9F-17D7-4972-83A3-78B359318EB4}"/>
              </a:ext>
            </a:extLst>
          </p:cNvPr>
          <p:cNvCxnSpPr>
            <a:cxnSpLocks/>
          </p:cNvCxnSpPr>
          <p:nvPr/>
        </p:nvCxnSpPr>
        <p:spPr>
          <a:xfrm>
            <a:off x="2406650" y="5632587"/>
            <a:ext cx="8686800" cy="27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DE8F3BE1-0F4B-46E6-8812-9949A9FE89D3}"/>
              </a:ext>
            </a:extLst>
          </p:cNvPr>
          <p:cNvSpPr/>
          <p:nvPr/>
        </p:nvSpPr>
        <p:spPr>
          <a:xfrm>
            <a:off x="3502678" y="6172200"/>
            <a:ext cx="576543" cy="448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741305A-2E31-4292-ACC9-2D0422A94569}"/>
              </a:ext>
            </a:extLst>
          </p:cNvPr>
          <p:cNvSpPr/>
          <p:nvPr/>
        </p:nvSpPr>
        <p:spPr>
          <a:xfrm>
            <a:off x="3707538" y="5759153"/>
            <a:ext cx="371683" cy="4486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CF35048-11B5-41AB-90DD-6B5CCF2A1FBB}"/>
              </a:ext>
            </a:extLst>
          </p:cNvPr>
          <p:cNvSpPr/>
          <p:nvPr/>
        </p:nvSpPr>
        <p:spPr>
          <a:xfrm>
            <a:off x="2825659" y="5665878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2006 SQ.IBM.PARTNER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066CB4-990B-4A53-8D73-B7AEC372A5C5}"/>
              </a:ext>
            </a:extLst>
          </p:cNvPr>
          <p:cNvSpPr txBox="1"/>
          <p:nvPr/>
        </p:nvSpPr>
        <p:spPr>
          <a:xfrm>
            <a:off x="5024769" y="5995983"/>
            <a:ext cx="2023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Pope saint </a:t>
            </a:r>
            <a:r>
              <a:rPr lang="en-US" sz="800" strike="sngStrike" dirty="0" err="1"/>
              <a:t>anselm</a:t>
            </a:r>
            <a:r>
              <a:rPr lang="en-US" sz="800" strike="sngStrike" dirty="0"/>
              <a:t> home </a:t>
            </a:r>
            <a:r>
              <a:rPr lang="en-US" sz="800" strike="sngStrike" dirty="0" err="1"/>
              <a:t>purchse</a:t>
            </a:r>
            <a:r>
              <a:rPr lang="en-US" sz="800" strike="sngStrike" dirty="0"/>
              <a:t> inspection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FD0FFB-F946-4136-9218-95E0B2CEB888}"/>
              </a:ext>
            </a:extLst>
          </p:cNvPr>
          <p:cNvSpPr txBox="1"/>
          <p:nvPr/>
        </p:nvSpPr>
        <p:spPr>
          <a:xfrm>
            <a:off x="5118853" y="5724318"/>
            <a:ext cx="2133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Mill Valley, California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D684CF0-7B8F-4765-BCB8-53BDCACB0AF6}"/>
              </a:ext>
            </a:extLst>
          </p:cNvPr>
          <p:cNvSpPr txBox="1"/>
          <p:nvPr/>
        </p:nvSpPr>
        <p:spPr>
          <a:xfrm>
            <a:off x="759402" y="1481249"/>
            <a:ext cx="13467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IBM W/SAM</a:t>
            </a:r>
          </a:p>
          <a:p>
            <a:r>
              <a:rPr lang="en-US" strike="sngStrike" dirty="0"/>
              <a:t>DOCS</a:t>
            </a:r>
          </a:p>
          <a:p>
            <a:r>
              <a:rPr lang="en-US" strike="sngStrike" dirty="0"/>
              <a:t>SOFTWARE</a:t>
            </a:r>
          </a:p>
          <a:p>
            <a:r>
              <a:rPr lang="en-US" strike="sngStrike" dirty="0"/>
              <a:t>ENGINEEER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F9E2C8-154D-4574-91D8-777CFBDE0A8C}"/>
              </a:ext>
            </a:extLst>
          </p:cNvPr>
          <p:cNvSpPr txBox="1"/>
          <p:nvPr/>
        </p:nvSpPr>
        <p:spPr>
          <a:xfrm>
            <a:off x="759402" y="2927472"/>
            <a:ext cx="111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.ATB.EVAL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4EA7476-10CB-4663-8C99-6ACD576E36C1}"/>
              </a:ext>
            </a:extLst>
          </p:cNvPr>
          <p:cNvCxnSpPr/>
          <p:nvPr/>
        </p:nvCxnSpPr>
        <p:spPr>
          <a:xfrm>
            <a:off x="2406650" y="948314"/>
            <a:ext cx="0" cy="5908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4065A41-64C2-421B-B3D3-F1DABDD52B5C}"/>
              </a:ext>
            </a:extLst>
          </p:cNvPr>
          <p:cNvSpPr txBox="1"/>
          <p:nvPr/>
        </p:nvSpPr>
        <p:spPr>
          <a:xfrm>
            <a:off x="5047049" y="6185562"/>
            <a:ext cx="2755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Marin City, </a:t>
            </a:r>
            <a:r>
              <a:rPr lang="en-US" dirty="0" err="1"/>
              <a:t>Huraldo</a:t>
            </a:r>
            <a:r>
              <a:rPr lang="en-US" dirty="0"/>
              <a:t> Street</a:t>
            </a:r>
          </a:p>
          <a:p>
            <a:r>
              <a:rPr lang="en-US" strike="sngStrike" dirty="0"/>
              <a:t>Top of mountain on the left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49DBC3E-59B4-4733-BE09-938799FBDE3F}"/>
              </a:ext>
            </a:extLst>
          </p:cNvPr>
          <p:cNvSpPr txBox="1"/>
          <p:nvPr/>
        </p:nvSpPr>
        <p:spPr>
          <a:xfrm>
            <a:off x="5077620" y="6686815"/>
            <a:ext cx="22958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What I am on Oprah with Child </a:t>
            </a:r>
            <a:r>
              <a:rPr lang="en-US" sz="800" strike="sngStrike" dirty="0" err="1"/>
              <a:t>Ponogranphy</a:t>
            </a:r>
            <a:r>
              <a:rPr lang="en-US" sz="800" strike="sngStrike" dirty="0"/>
              <a:t>?.....[]</a:t>
            </a:r>
          </a:p>
        </p:txBody>
      </p:sp>
    </p:spTree>
    <p:extLst>
      <p:ext uri="{BB962C8B-B14F-4D97-AF65-F5344CB8AC3E}">
        <p14:creationId xmlns:p14="http://schemas.microsoft.com/office/powerpoint/2010/main" val="2864534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3887B9D-48B1-4902-B952-CC7C173F0321}"/>
              </a:ext>
            </a:extLst>
          </p:cNvPr>
          <p:cNvSpPr/>
          <p:nvPr/>
        </p:nvSpPr>
        <p:spPr>
          <a:xfrm>
            <a:off x="2933700" y="2781300"/>
            <a:ext cx="1714500" cy="113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B4CED0-05B5-4BB5-BAC9-A529244A4EAD}"/>
              </a:ext>
            </a:extLst>
          </p:cNvPr>
          <p:cNvSpPr/>
          <p:nvPr/>
        </p:nvSpPr>
        <p:spPr>
          <a:xfrm>
            <a:off x="2781300" y="3911600"/>
            <a:ext cx="1714500" cy="1130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E16388-5409-4552-A928-8C24FF12B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54" y="1972270"/>
            <a:ext cx="1147396" cy="12430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256979-A7FA-42EC-B822-7A9E0764EC51}"/>
              </a:ext>
            </a:extLst>
          </p:cNvPr>
          <p:cNvSpPr/>
          <p:nvPr/>
        </p:nvSpPr>
        <p:spPr>
          <a:xfrm>
            <a:off x="4965700" y="3030616"/>
            <a:ext cx="4912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What I am on Oprah with Child </a:t>
            </a:r>
            <a:r>
              <a:rPr lang="en-US" dirty="0" err="1"/>
              <a:t>Ponogranphy</a:t>
            </a:r>
            <a:r>
              <a:rPr lang="en-US" dirty="0"/>
              <a:t>?.....[]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13B14-DC3B-4C2B-9AE9-D630C4ABABD5}"/>
              </a:ext>
            </a:extLst>
          </p:cNvPr>
          <p:cNvSpPr txBox="1"/>
          <p:nvPr/>
        </p:nvSpPr>
        <p:spPr>
          <a:xfrm>
            <a:off x="4876800" y="2593776"/>
            <a:ext cx="4682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41.nonPoliceOpernerLogial.nonPolicInitLogical[]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5AC42-E365-4515-83E5-7DFB6F819533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4965700" y="3215282"/>
            <a:ext cx="523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B33284EB-FDBE-46AB-9384-C86C450104C2}"/>
              </a:ext>
            </a:extLst>
          </p:cNvPr>
          <p:cNvSpPr/>
          <p:nvPr/>
        </p:nvSpPr>
        <p:spPr>
          <a:xfrm>
            <a:off x="4965700" y="3644900"/>
            <a:ext cx="6591300" cy="6984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B92FBD-C927-4786-936B-86C2DB90C350}"/>
              </a:ext>
            </a:extLst>
          </p:cNvPr>
          <p:cNvCxnSpPr/>
          <p:nvPr/>
        </p:nvCxnSpPr>
        <p:spPr>
          <a:xfrm flipV="1">
            <a:off x="4648200" y="3974057"/>
            <a:ext cx="7378700" cy="40175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58D46AB-13FA-4FB0-9EEA-B7FD758E6103}"/>
              </a:ext>
            </a:extLst>
          </p:cNvPr>
          <p:cNvSpPr/>
          <p:nvPr/>
        </p:nvSpPr>
        <p:spPr>
          <a:xfrm>
            <a:off x="9652000" y="1638300"/>
            <a:ext cx="2044700" cy="12430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39D0EC-C46B-4040-B0B6-9225E1ACFFFC}"/>
              </a:ext>
            </a:extLst>
          </p:cNvPr>
          <p:cNvSpPr txBox="1"/>
          <p:nvPr/>
        </p:nvSpPr>
        <p:spPr>
          <a:xfrm>
            <a:off x="9764744" y="2028876"/>
            <a:ext cx="1927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HOMCIDI:LUX:VHS</a:t>
            </a:r>
          </a:p>
          <a:p>
            <a:r>
              <a:rPr lang="en-US" dirty="0"/>
              <a:t>PREA. §187</a:t>
            </a:r>
          </a:p>
        </p:txBody>
      </p:sp>
    </p:spTree>
    <p:extLst>
      <p:ext uri="{BB962C8B-B14F-4D97-AF65-F5344CB8AC3E}">
        <p14:creationId xmlns:p14="http://schemas.microsoft.com/office/powerpoint/2010/main" val="162432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sp>
        <p:nvSpPr>
          <p:cNvPr id="2" name="Star: 5 Points 1">
            <a:extLst>
              <a:ext uri="{FF2B5EF4-FFF2-40B4-BE49-F238E27FC236}">
                <a16:creationId xmlns:a16="http://schemas.microsoft.com/office/drawing/2014/main" id="{8DC66104-C0B9-45AE-897C-0EE40A7FB61B}"/>
              </a:ext>
            </a:extLst>
          </p:cNvPr>
          <p:cNvSpPr/>
          <p:nvPr/>
        </p:nvSpPr>
        <p:spPr>
          <a:xfrm>
            <a:off x="1016000" y="2387600"/>
            <a:ext cx="3136900" cy="27686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2E17D7-2EEF-40B5-AE73-BFC27F43177B}"/>
              </a:ext>
            </a:extLst>
          </p:cNvPr>
          <p:cNvSpPr/>
          <p:nvPr/>
        </p:nvSpPr>
        <p:spPr>
          <a:xfrm>
            <a:off x="4965700" y="3644900"/>
            <a:ext cx="6591300" cy="6984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D82562-3F99-481B-B64C-10B4B31D28B3}"/>
              </a:ext>
            </a:extLst>
          </p:cNvPr>
          <p:cNvCxnSpPr/>
          <p:nvPr/>
        </p:nvCxnSpPr>
        <p:spPr>
          <a:xfrm flipV="1">
            <a:off x="4648200" y="3974057"/>
            <a:ext cx="7378700" cy="40175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AF96B95-7CF5-40C7-935D-9CA653D29466}"/>
              </a:ext>
            </a:extLst>
          </p:cNvPr>
          <p:cNvSpPr/>
          <p:nvPr/>
        </p:nvSpPr>
        <p:spPr>
          <a:xfrm>
            <a:off x="7188200" y="1689100"/>
            <a:ext cx="2222500" cy="16266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CHINESE THEATER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6EFEEE-6141-4143-87CB-BFFE9CADA0D8}"/>
              </a:ext>
            </a:extLst>
          </p:cNvPr>
          <p:cNvSpPr/>
          <p:nvPr/>
        </p:nvSpPr>
        <p:spPr>
          <a:xfrm>
            <a:off x="6057900" y="4672546"/>
            <a:ext cx="647700" cy="2154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STANFORD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1CC82-FED7-4D70-BAFA-B74891F85D61}"/>
              </a:ext>
            </a:extLst>
          </p:cNvPr>
          <p:cNvSpPr txBox="1"/>
          <p:nvPr/>
        </p:nvSpPr>
        <p:spPr>
          <a:xfrm>
            <a:off x="5719786" y="5156200"/>
            <a:ext cx="12779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Gorbachev(dell cock cage)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93B219-30A2-448C-B25D-F626C0186F94}"/>
              </a:ext>
            </a:extLst>
          </p:cNvPr>
          <p:cNvSpPr/>
          <p:nvPr/>
        </p:nvSpPr>
        <p:spPr>
          <a:xfrm>
            <a:off x="6057900" y="4457101"/>
            <a:ext cx="647700" cy="2154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POPE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9A990F3-6419-408E-8E0B-E52F9A29D1A9}"/>
              </a:ext>
            </a:extLst>
          </p:cNvPr>
          <p:cNvSpPr/>
          <p:nvPr/>
        </p:nvSpPr>
        <p:spPr>
          <a:xfrm>
            <a:off x="6057900" y="4887991"/>
            <a:ext cx="647700" cy="21544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CAR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B91FDB7-6370-40D8-912D-AF881CD201BC}"/>
              </a:ext>
            </a:extLst>
          </p:cNvPr>
          <p:cNvCxnSpPr>
            <a:endCxn id="3" idx="3"/>
          </p:cNvCxnSpPr>
          <p:nvPr/>
        </p:nvCxnSpPr>
        <p:spPr>
          <a:xfrm flipV="1">
            <a:off x="7378700" y="2502422"/>
            <a:ext cx="2032000" cy="62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F224ECE-6AA4-4533-B183-16FB3ED305A2}"/>
              </a:ext>
            </a:extLst>
          </p:cNvPr>
          <p:cNvSpPr/>
          <p:nvPr/>
        </p:nvSpPr>
        <p:spPr>
          <a:xfrm>
            <a:off x="8026400" y="5503239"/>
            <a:ext cx="3771900" cy="764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CHECKPOINT CHALIE</a:t>
            </a:r>
          </a:p>
          <a:p>
            <a:pPr algn="ctr"/>
            <a:r>
              <a:rPr lang="en-US" sz="800" strike="sngStrike" dirty="0" err="1"/>
              <a:t>Gorbace</a:t>
            </a:r>
            <a:r>
              <a:rPr lang="en-US" sz="800" strike="sngStrike" dirty="0"/>
              <a:t>(dell </a:t>
            </a:r>
            <a:r>
              <a:rPr lang="en-US" sz="800" strike="sngStrike" dirty="0" err="1"/>
              <a:t>medica</a:t>
            </a:r>
            <a:r>
              <a:rPr lang="en-US" sz="800" strike="sngStrike" dirty="0"/>
              <a:t> center </a:t>
            </a:r>
            <a:r>
              <a:rPr lang="en-US" sz="800" strike="sngStrike" dirty="0" err="1"/>
              <a:t>monee</a:t>
            </a:r>
            <a:r>
              <a:rPr lang="en-US" sz="800" strike="sngStrike" dirty="0"/>
              <a:t>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6118A22-EFF3-40AB-B670-8A8745850C95}"/>
              </a:ext>
            </a:extLst>
          </p:cNvPr>
          <p:cNvCxnSpPr/>
          <p:nvPr/>
        </p:nvCxnSpPr>
        <p:spPr>
          <a:xfrm>
            <a:off x="6819900" y="5371644"/>
            <a:ext cx="1993900" cy="71165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E6B134-B4AA-420E-9CEC-0942ED51742F}"/>
              </a:ext>
            </a:extLst>
          </p:cNvPr>
          <p:cNvSpPr txBox="1"/>
          <p:nvPr/>
        </p:nvSpPr>
        <p:spPr>
          <a:xfrm rot="1245533">
            <a:off x="6638752" y="5627105"/>
            <a:ext cx="1747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INTERNATIONAL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E6836A-2F01-4503-82A2-30975289B391}"/>
              </a:ext>
            </a:extLst>
          </p:cNvPr>
          <p:cNvSpPr txBox="1"/>
          <p:nvPr/>
        </p:nvSpPr>
        <p:spPr>
          <a:xfrm>
            <a:off x="6997700" y="6267975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84D4D1F-4CBD-4840-80BC-6BCD3BBCD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23" y="6136301"/>
            <a:ext cx="554509" cy="6924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3EE38C-3D49-40AC-A9E7-34BF27ECF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220" y="5934069"/>
            <a:ext cx="1048353" cy="66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9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4C6DD-7800-4E01-92A6-8CF80BE07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7" y="1814512"/>
            <a:ext cx="1800225" cy="25431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B5E0B4-D2A6-4A3F-972B-A904FB193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3023385"/>
            <a:ext cx="2054224" cy="529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8F6529-8E29-4A57-8ADD-74863DFAC267}"/>
              </a:ext>
            </a:extLst>
          </p:cNvPr>
          <p:cNvCxnSpPr/>
          <p:nvPr/>
        </p:nvCxnSpPr>
        <p:spPr>
          <a:xfrm>
            <a:off x="7620000" y="2286000"/>
            <a:ext cx="1574800" cy="2235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255E41F-D0AC-4345-9C27-CB220D6BFDBB}"/>
              </a:ext>
            </a:extLst>
          </p:cNvPr>
          <p:cNvSpPr txBox="1"/>
          <p:nvPr/>
        </p:nvSpPr>
        <p:spPr>
          <a:xfrm>
            <a:off x="5372100" y="1612900"/>
            <a:ext cx="28208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Dr. Jan </a:t>
            </a:r>
            <a:r>
              <a:rPr lang="en-US" dirty="0" err="1"/>
              <a:t>Auerhammer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Philip </a:t>
            </a:r>
            <a:r>
              <a:rPr lang="en-US" dirty="0" err="1"/>
              <a:t>Tonsek</a:t>
            </a:r>
            <a:endParaRPr lang="en-US" dirty="0"/>
          </a:p>
          <a:p>
            <a:endParaRPr lang="en-US" dirty="0"/>
          </a:p>
          <a:p>
            <a:r>
              <a:rPr lang="en-US" dirty="0"/>
              <a:t>Var </a:t>
            </a:r>
            <a:r>
              <a:rPr lang="en-US" dirty="0" err="1"/>
              <a:t>ip</a:t>
            </a:r>
            <a:r>
              <a:rPr lang="en-US" dirty="0"/>
              <a:t>= 204.10.90.90</a:t>
            </a:r>
          </a:p>
          <a:p>
            <a:r>
              <a:rPr lang="en-US" dirty="0"/>
              <a:t>Var ad = </a:t>
            </a:r>
            <a:r>
              <a:rPr lang="en-US" strike="sngStrike" dirty="0"/>
              <a:t>marath_stware.jpg</a:t>
            </a:r>
          </a:p>
          <a:p>
            <a:r>
              <a:rPr lang="en-US" dirty="0"/>
              <a:t>If(</a:t>
            </a:r>
            <a:r>
              <a:rPr lang="en-US" dirty="0" err="1"/>
              <a:t>ip</a:t>
            </a:r>
            <a:r>
              <a:rPr lang="en-US" dirty="0"/>
              <a:t>){</a:t>
            </a:r>
          </a:p>
          <a:p>
            <a:r>
              <a:rPr lang="en-US" dirty="0"/>
              <a:t>then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EDB4F0-A979-4235-91BB-45AD56266867}"/>
              </a:ext>
            </a:extLst>
          </p:cNvPr>
          <p:cNvSpPr txBox="1"/>
          <p:nvPr/>
        </p:nvSpPr>
        <p:spPr>
          <a:xfrm>
            <a:off x="4394200" y="5664200"/>
            <a:ext cx="315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Servlet: Facebook COMPTUER 2</a:t>
            </a:r>
          </a:p>
          <a:p>
            <a:r>
              <a:rPr lang="en-US" dirty="0" err="1"/>
              <a:t>Assotn</a:t>
            </a:r>
            <a:r>
              <a:rPr lang="en-US" dirty="0"/>
              <a:t> </a:t>
            </a:r>
            <a:r>
              <a:rPr lang="en-US" dirty="0" err="1"/>
              <a:t>Cucher</a:t>
            </a:r>
            <a:r>
              <a:rPr lang="en-US" dirty="0"/>
              <a:t>: computer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68F57C-D514-422A-AEBC-84CC76D966D5}"/>
              </a:ext>
            </a:extLst>
          </p:cNvPr>
          <p:cNvCxnSpPr/>
          <p:nvPr/>
        </p:nvCxnSpPr>
        <p:spPr>
          <a:xfrm>
            <a:off x="5105400" y="1814512"/>
            <a:ext cx="30875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BD9157B-4019-4E4A-BC9F-33AA02396111}"/>
              </a:ext>
            </a:extLst>
          </p:cNvPr>
          <p:cNvCxnSpPr/>
          <p:nvPr/>
        </p:nvCxnSpPr>
        <p:spPr>
          <a:xfrm flipV="1">
            <a:off x="5181600" y="2006600"/>
            <a:ext cx="26416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2BFD49BA-0146-4251-93CF-7EE8EE270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5483225"/>
            <a:ext cx="533400" cy="1809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7CDD2C4-3736-40BD-834B-E48DF9D4F5E8}"/>
              </a:ext>
            </a:extLst>
          </p:cNvPr>
          <p:cNvSpPr txBox="1"/>
          <p:nvPr/>
        </p:nvSpPr>
        <p:spPr>
          <a:xfrm>
            <a:off x="2552700" y="1143000"/>
            <a:ext cx="5933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iCPVA.VIRIGNA</a:t>
            </a:r>
            <a:r>
              <a:rPr lang="en-US" dirty="0"/>
              <a:t> </a:t>
            </a:r>
            <a:r>
              <a:rPr lang="en-US" strike="sngStrike" dirty="0" err="1"/>
              <a:t>rommti</a:t>
            </a:r>
            <a:r>
              <a:rPr lang="en-US" strike="sngStrike" dirty="0"/>
              <a:t> may go to </a:t>
            </a:r>
            <a:r>
              <a:rPr lang="en-US" strike="sngStrike" dirty="0" err="1"/>
              <a:t>priosn</a:t>
            </a:r>
            <a:r>
              <a:rPr lang="en-US" strike="sngStrike" dirty="0"/>
              <a:t> for child molestation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DB18440-5879-45F5-9840-07B390CEE4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588" y="1814512"/>
            <a:ext cx="1847850" cy="91004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03344F-F668-4CB8-B3B1-3104E5088AA9}"/>
              </a:ext>
            </a:extLst>
          </p:cNvPr>
          <p:cNvCxnSpPr/>
          <p:nvPr/>
        </p:nvCxnSpPr>
        <p:spPr>
          <a:xfrm>
            <a:off x="4051300" y="5334000"/>
            <a:ext cx="1054100" cy="33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C521C3B-BACE-4AD5-A4FC-7B43ABEDBC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224" y="4700490"/>
            <a:ext cx="2952750" cy="174644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2A825BB-649B-48FD-AE55-2401B26BD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1261" y="5081587"/>
            <a:ext cx="2333625" cy="1266825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C1AC5B0-67A9-40D2-9701-701745A77958}"/>
              </a:ext>
            </a:extLst>
          </p:cNvPr>
          <p:cNvCxnSpPr/>
          <p:nvPr/>
        </p:nvCxnSpPr>
        <p:spPr>
          <a:xfrm flipH="1">
            <a:off x="3048000" y="5245100"/>
            <a:ext cx="2922721" cy="238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2EC33D3-53B5-4814-BFF8-E6F98A39B8E7}"/>
              </a:ext>
            </a:extLst>
          </p:cNvPr>
          <p:cNvSpPr/>
          <p:nvPr/>
        </p:nvSpPr>
        <p:spPr>
          <a:xfrm>
            <a:off x="5255522" y="4896921"/>
            <a:ext cx="4383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https://www.baeldung.com/intro-to-servlets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F9A3B46-24E1-4D12-8D59-6337ED16DA64}"/>
              </a:ext>
            </a:extLst>
          </p:cNvPr>
          <p:cNvCxnSpPr>
            <a:endCxn id="35" idx="1"/>
          </p:cNvCxnSpPr>
          <p:nvPr/>
        </p:nvCxnSpPr>
        <p:spPr>
          <a:xfrm flipH="1">
            <a:off x="5255522" y="5081587"/>
            <a:ext cx="46504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570967A-0B8D-40D3-B1FA-E95452839718}"/>
              </a:ext>
            </a:extLst>
          </p:cNvPr>
          <p:cNvSpPr/>
          <p:nvPr/>
        </p:nvSpPr>
        <p:spPr>
          <a:xfrm>
            <a:off x="8934234" y="5479534"/>
            <a:ext cx="1692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solidFill>
                  <a:srgbClr val="202124"/>
                </a:solidFill>
                <a:effectLst/>
                <a:latin typeface="Google Sans"/>
                <a:hlinkClick r:id="rId8"/>
              </a:rPr>
              <a:t>Eugen </a:t>
            </a:r>
            <a:r>
              <a:rPr lang="en-US" b="0" i="0" u="none" strike="noStrike" dirty="0" err="1">
                <a:solidFill>
                  <a:srgbClr val="202124"/>
                </a:solidFill>
                <a:effectLst/>
                <a:latin typeface="Google Sans"/>
                <a:hlinkClick r:id="rId8"/>
              </a:rPr>
              <a:t>Paraschiv</a:t>
            </a:r>
            <a:endParaRPr lang="en-US" b="0" i="0" u="none" strike="noStrike" dirty="0">
              <a:solidFill>
                <a:srgbClr val="202124"/>
              </a:solidFill>
              <a:effectLst/>
              <a:latin typeface="Google Sans"/>
              <a:hlinkClick r:id="rId8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39977C9-5261-4159-B77A-DEB2284E8F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2131" y="5848866"/>
            <a:ext cx="756102" cy="72645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ABAD56-54A6-4A82-8D5C-453539770FB5}"/>
              </a:ext>
            </a:extLst>
          </p:cNvPr>
          <p:cNvCxnSpPr/>
          <p:nvPr/>
        </p:nvCxnSpPr>
        <p:spPr>
          <a:xfrm flipV="1">
            <a:off x="8486247" y="5364162"/>
            <a:ext cx="1965853" cy="1211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8C32C4A6-1A46-41D1-9719-DFBC8CFE5E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098" y="5816431"/>
            <a:ext cx="701675" cy="70167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72D959C-55E9-470E-854B-CC910759CFB9}"/>
              </a:ext>
            </a:extLst>
          </p:cNvPr>
          <p:cNvCxnSpPr/>
          <p:nvPr/>
        </p:nvCxnSpPr>
        <p:spPr>
          <a:xfrm flipV="1">
            <a:off x="9753807" y="5664200"/>
            <a:ext cx="1965853" cy="1211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7211BCF0-9A6B-4AD9-AF0C-C9964A2FD0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733" y="4709040"/>
            <a:ext cx="655122" cy="655122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BE0F7B-5499-41BA-9372-21BD1B372893}"/>
              </a:ext>
            </a:extLst>
          </p:cNvPr>
          <p:cNvCxnSpPr/>
          <p:nvPr/>
        </p:nvCxnSpPr>
        <p:spPr>
          <a:xfrm flipV="1">
            <a:off x="10134202" y="4362557"/>
            <a:ext cx="1965853" cy="1211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5DA066E-8FC6-475C-910E-3FA26E3BDBC7}"/>
              </a:ext>
            </a:extLst>
          </p:cNvPr>
          <p:cNvCxnSpPr/>
          <p:nvPr/>
        </p:nvCxnSpPr>
        <p:spPr>
          <a:xfrm flipH="1" flipV="1">
            <a:off x="9867310" y="3325427"/>
            <a:ext cx="1032777" cy="872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A6F23DE-6E42-46F6-AF85-5E0C075953D3}"/>
              </a:ext>
            </a:extLst>
          </p:cNvPr>
          <p:cNvSpPr txBox="1"/>
          <p:nvPr/>
        </p:nvSpPr>
        <p:spPr>
          <a:xfrm>
            <a:off x="8860683" y="2822466"/>
            <a:ext cx="2039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PINEBOOK KITCHEN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B0EA51D-AFBB-408E-956D-80F39CEC6069}"/>
              </a:ext>
            </a:extLst>
          </p:cNvPr>
          <p:cNvSpPr txBox="1"/>
          <p:nvPr/>
        </p:nvSpPr>
        <p:spPr>
          <a:xfrm>
            <a:off x="2552700" y="700696"/>
            <a:ext cx="59742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KOCHEMAN.AMTSGERICHT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F0C9A99-5E6B-4112-A2D7-5237DA20ED0E}"/>
              </a:ext>
            </a:extLst>
          </p:cNvPr>
          <p:cNvSpPr/>
          <p:nvPr/>
        </p:nvSpPr>
        <p:spPr>
          <a:xfrm>
            <a:off x="8636000" y="1054639"/>
            <a:ext cx="1498202" cy="123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co2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BD63C00-2FF6-4455-8961-9357BD85BB47}"/>
              </a:ext>
            </a:extLst>
          </p:cNvPr>
          <p:cNvCxnSpPr/>
          <p:nvPr/>
        </p:nvCxnSpPr>
        <p:spPr>
          <a:xfrm>
            <a:off x="9334500" y="1814512"/>
            <a:ext cx="304210" cy="3549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87F7656-3D52-4EA5-8D08-70DDAC38109A}"/>
              </a:ext>
            </a:extLst>
          </p:cNvPr>
          <p:cNvSpPr txBox="1"/>
          <p:nvPr/>
        </p:nvSpPr>
        <p:spPr>
          <a:xfrm>
            <a:off x="9334500" y="1143000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DEA(</a:t>
            </a:r>
            <a:r>
              <a:rPr lang="en-US" strike="sngStrike" dirty="0" err="1"/>
              <a:t>Cocain</a:t>
            </a:r>
            <a:r>
              <a:rPr lang="en-US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07805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D4C6DD-7800-4E01-92A6-8CF80BE07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49" y="1370012"/>
            <a:ext cx="1800225" cy="25431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D0BFF085-622C-4B01-8279-D979AA60DC70}"/>
              </a:ext>
            </a:extLst>
          </p:cNvPr>
          <p:cNvSpPr/>
          <p:nvPr/>
        </p:nvSpPr>
        <p:spPr>
          <a:xfrm>
            <a:off x="4991100" y="2553239"/>
            <a:ext cx="1498202" cy="12313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co2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55489-3C77-4E8F-BE91-E433E09719D1}"/>
              </a:ext>
            </a:extLst>
          </p:cNvPr>
          <p:cNvSpPr txBox="1"/>
          <p:nvPr/>
        </p:nvSpPr>
        <p:spPr>
          <a:xfrm>
            <a:off x="5689600" y="2641600"/>
            <a:ext cx="1337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DEA(</a:t>
            </a:r>
            <a:r>
              <a:rPr lang="en-US" strike="sngStrike" dirty="0" err="1"/>
              <a:t>Cocain</a:t>
            </a:r>
            <a:r>
              <a:rPr lang="en-US" strike="sngStrike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D6D078-F80B-45E8-81BC-7B2500D646C1}"/>
              </a:ext>
            </a:extLst>
          </p:cNvPr>
          <p:cNvSpPr/>
          <p:nvPr/>
        </p:nvSpPr>
        <p:spPr>
          <a:xfrm>
            <a:off x="7397534" y="2547414"/>
            <a:ext cx="1692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>
                <a:solidFill>
                  <a:srgbClr val="202124"/>
                </a:solidFill>
                <a:effectLst/>
                <a:latin typeface="Google Sans"/>
                <a:hlinkClick r:id="rId3"/>
              </a:rPr>
              <a:t>Eugen </a:t>
            </a:r>
            <a:r>
              <a:rPr lang="en-US" b="0" i="0" u="none" strike="noStrike" dirty="0" err="1">
                <a:solidFill>
                  <a:srgbClr val="202124"/>
                </a:solidFill>
                <a:effectLst/>
                <a:latin typeface="Google Sans"/>
                <a:hlinkClick r:id="rId3"/>
              </a:rPr>
              <a:t>Paraschiv</a:t>
            </a:r>
            <a:endParaRPr lang="en-US" b="0" i="0" u="none" strike="noStrike" dirty="0">
              <a:solidFill>
                <a:srgbClr val="202124"/>
              </a:solidFill>
              <a:effectLst/>
              <a:latin typeface="Google Sans"/>
              <a:hlinkClick r:id="rId3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E25BE9-E48A-47B6-8A9D-11D40FF79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431" y="2916746"/>
            <a:ext cx="756102" cy="7264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7522FA-257F-4B2E-9C8A-E64143F7D6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002" y="2683371"/>
            <a:ext cx="655122" cy="65512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47A642-EB3A-493C-A697-0C7E59463308}"/>
              </a:ext>
            </a:extLst>
          </p:cNvPr>
          <p:cNvCxnSpPr/>
          <p:nvPr/>
        </p:nvCxnSpPr>
        <p:spPr>
          <a:xfrm flipV="1">
            <a:off x="9341471" y="2336888"/>
            <a:ext cx="1965853" cy="1211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3699EB-DEF9-4033-912A-ED1C83B78E51}"/>
              </a:ext>
            </a:extLst>
          </p:cNvPr>
          <p:cNvCxnSpPr/>
          <p:nvPr/>
        </p:nvCxnSpPr>
        <p:spPr>
          <a:xfrm flipV="1">
            <a:off x="7114465" y="2641599"/>
            <a:ext cx="1965853" cy="1211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B37F694-136A-40BD-8F6F-DB7CCC891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2636" y="1370013"/>
            <a:ext cx="1809660" cy="2482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15C287-78DD-4D86-B424-678CCED42BD1}"/>
              </a:ext>
            </a:extLst>
          </p:cNvPr>
          <p:cNvSpPr txBox="1"/>
          <p:nvPr/>
        </p:nvSpPr>
        <p:spPr>
          <a:xfrm>
            <a:off x="4991100" y="4978400"/>
            <a:ext cx="173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Php </a:t>
            </a:r>
            <a:r>
              <a:rPr lang="en-US" strike="sngStrike" dirty="0" err="1"/>
              <a:t>c++</a:t>
            </a:r>
            <a:r>
              <a:rPr lang="en-US" strike="sngStrike" dirty="0"/>
              <a:t> </a:t>
            </a:r>
            <a:r>
              <a:rPr lang="en-US" strike="sngStrike" dirty="0" err="1"/>
              <a:t>ip</a:t>
            </a:r>
            <a:r>
              <a:rPr lang="en-US" strike="sngStrike" dirty="0"/>
              <a:t> </a:t>
            </a:r>
            <a:r>
              <a:rPr lang="en-US" strike="sngStrike" dirty="0" err="1"/>
              <a:t>getip</a:t>
            </a:r>
            <a:r>
              <a:rPr lang="en-US" strike="sngStrik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061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>
            <a:extLst>
              <a:ext uri="{FF2B5EF4-FFF2-40B4-BE49-F238E27FC236}">
                <a16:creationId xmlns:a16="http://schemas.microsoft.com/office/drawing/2014/main" id="{30751FC7-484D-4373-88A6-69B54FD3F4B3}"/>
              </a:ext>
            </a:extLst>
          </p:cNvPr>
          <p:cNvSpPr/>
          <p:nvPr/>
        </p:nvSpPr>
        <p:spPr>
          <a:xfrm>
            <a:off x="339428" y="6413500"/>
            <a:ext cx="990897" cy="444500"/>
          </a:xfrm>
          <a:prstGeom prst="cube">
            <a:avLst>
              <a:gd name="adj" fmla="val 7271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95F76E-A527-4974-8508-2FE981A477DC}"/>
              </a:ext>
            </a:extLst>
          </p:cNvPr>
          <p:cNvSpPr/>
          <p:nvPr/>
        </p:nvSpPr>
        <p:spPr>
          <a:xfrm>
            <a:off x="0" y="0"/>
            <a:ext cx="12192000" cy="5704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7D22BB-1BD5-4434-BDC0-84D1100C03E2}"/>
              </a:ext>
            </a:extLst>
          </p:cNvPr>
          <p:cNvSpPr/>
          <p:nvPr/>
        </p:nvSpPr>
        <p:spPr>
          <a:xfrm>
            <a:off x="0" y="590025"/>
            <a:ext cx="12192000" cy="290819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DEVELOMENT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E9F44257-E711-48E4-9962-6D6017454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430288"/>
              </p:ext>
            </p:extLst>
          </p:nvPr>
        </p:nvGraphicFramePr>
        <p:xfrm>
          <a:off x="1330325" y="1508125"/>
          <a:ext cx="647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ackager Shell Object" showAsIcon="1" r:id="rId3" imgW="647640" imgH="514800" progId="Package">
                  <p:embed/>
                </p:oleObj>
              </mc:Choice>
              <mc:Fallback>
                <p:oleObj name="Packager Shell Object" showAsIcon="1" r:id="rId3" imgW="64764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30325" y="1508125"/>
                        <a:ext cx="6477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984A6DC-907A-4C0F-82F1-54636AA250F7}"/>
              </a:ext>
            </a:extLst>
          </p:cNvPr>
          <p:cNvSpPr/>
          <p:nvPr/>
        </p:nvSpPr>
        <p:spPr>
          <a:xfrm>
            <a:off x="2489200" y="2120900"/>
            <a:ext cx="609600" cy="218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47F11B-61B5-45CF-B05C-6E07B1554FB4}"/>
              </a:ext>
            </a:extLst>
          </p:cNvPr>
          <p:cNvSpPr/>
          <p:nvPr/>
        </p:nvSpPr>
        <p:spPr>
          <a:xfrm>
            <a:off x="4787900" y="2120900"/>
            <a:ext cx="609600" cy="218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ABF986-0A62-4424-BD0C-5FF208FA8C45}"/>
              </a:ext>
            </a:extLst>
          </p:cNvPr>
          <p:cNvSpPr/>
          <p:nvPr/>
        </p:nvSpPr>
        <p:spPr>
          <a:xfrm>
            <a:off x="3149600" y="2120900"/>
            <a:ext cx="1587500" cy="2184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97BC9E-D827-4F32-9FF8-042CD4967D07}"/>
              </a:ext>
            </a:extLst>
          </p:cNvPr>
          <p:cNvSpPr/>
          <p:nvPr/>
        </p:nvSpPr>
        <p:spPr>
          <a:xfrm>
            <a:off x="5092700" y="2260600"/>
            <a:ext cx="139700" cy="1905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3714EBA-5B04-4F7A-AE94-03DEBE704509}"/>
              </a:ext>
            </a:extLst>
          </p:cNvPr>
          <p:cNvSpPr/>
          <p:nvPr/>
        </p:nvSpPr>
        <p:spPr>
          <a:xfrm>
            <a:off x="5092700" y="2514600"/>
            <a:ext cx="139700" cy="1905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00D3866-F4BF-4DCA-8AD5-E40F53157B25}"/>
              </a:ext>
            </a:extLst>
          </p:cNvPr>
          <p:cNvCxnSpPr/>
          <p:nvPr/>
        </p:nvCxnSpPr>
        <p:spPr>
          <a:xfrm>
            <a:off x="5892800" y="2120900"/>
            <a:ext cx="0" cy="2184400"/>
          </a:xfrm>
          <a:prstGeom prst="line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3A077B8-4231-426E-AF37-2A9600FE902D}"/>
              </a:ext>
            </a:extLst>
          </p:cNvPr>
          <p:cNvSpPr txBox="1"/>
          <p:nvPr/>
        </p:nvSpPr>
        <p:spPr>
          <a:xfrm>
            <a:off x="6096000" y="2870200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8mm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61A79C5-4EF9-4D00-B358-736654D107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949" y="4106070"/>
            <a:ext cx="3536949" cy="17419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82941DC-4560-4D33-8169-BF7399C950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7334" y="5370479"/>
            <a:ext cx="827964" cy="4556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855F625-1D32-4E5D-A641-A42315FB9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5303" y="5346421"/>
            <a:ext cx="827964" cy="45561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13DFC57-3395-4359-A3F7-0ED0801F2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2394" y="5392367"/>
            <a:ext cx="827964" cy="4556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99F4F2B-2382-4A96-B4F5-13D681595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010" y="5392367"/>
            <a:ext cx="827964" cy="45561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27116D2-F944-4DCD-96C1-FFC119A9A002}"/>
              </a:ext>
            </a:extLst>
          </p:cNvPr>
          <p:cNvSpPr txBox="1"/>
          <p:nvPr/>
        </p:nvSpPr>
        <p:spPr>
          <a:xfrm>
            <a:off x="4064000" y="4724400"/>
            <a:ext cx="73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iCPVA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8F1F5F-0D78-4A13-BDDB-F0D51341A5BD}"/>
              </a:ext>
            </a:extLst>
          </p:cNvPr>
          <p:cNvSpPr txBox="1"/>
          <p:nvPr/>
        </p:nvSpPr>
        <p:spPr>
          <a:xfrm>
            <a:off x="3651805" y="916291"/>
            <a:ext cx="24441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err="1"/>
              <a:t>iCPVA</a:t>
            </a:r>
            <a:endParaRPr lang="en-US" sz="7200" b="1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BCA027-C22E-44CA-86BD-BDC58DC2A55C}"/>
              </a:ext>
            </a:extLst>
          </p:cNvPr>
          <p:cNvCxnSpPr/>
          <p:nvPr/>
        </p:nvCxnSpPr>
        <p:spPr>
          <a:xfrm>
            <a:off x="0" y="626797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ube 32">
            <a:extLst>
              <a:ext uri="{FF2B5EF4-FFF2-40B4-BE49-F238E27FC236}">
                <a16:creationId xmlns:a16="http://schemas.microsoft.com/office/drawing/2014/main" id="{5B102134-7286-4711-9A5E-C7A1815419EE}"/>
              </a:ext>
            </a:extLst>
          </p:cNvPr>
          <p:cNvSpPr/>
          <p:nvPr/>
        </p:nvSpPr>
        <p:spPr>
          <a:xfrm>
            <a:off x="438193" y="5609752"/>
            <a:ext cx="827964" cy="977900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FB7E95-7BFB-469E-825D-0F4556C9C70B}"/>
              </a:ext>
            </a:extLst>
          </p:cNvPr>
          <p:cNvSpPr txBox="1"/>
          <p:nvPr/>
        </p:nvSpPr>
        <p:spPr>
          <a:xfrm>
            <a:off x="1051458" y="6413500"/>
            <a:ext cx="372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1982/3 HOMICDIE:CHANLOR(mother)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B3E63E0-5366-4895-ACBD-FB1745491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494" y="6355576"/>
            <a:ext cx="827964" cy="45561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C07636F-B14C-4C20-A8DA-E36BA161A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463" y="6331518"/>
            <a:ext cx="827964" cy="45561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198A9E9-FA42-4A6A-AE7E-4C1E479FD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854" y="6352064"/>
            <a:ext cx="827964" cy="45561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953ED99-2D0A-4E47-8ED2-E081E6E04D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1770" y="6352064"/>
            <a:ext cx="827964" cy="45561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8D5822A-45EB-4978-9022-C8C2D62F72CC}"/>
              </a:ext>
            </a:extLst>
          </p:cNvPr>
          <p:cNvSpPr txBox="1"/>
          <p:nvPr/>
        </p:nvSpPr>
        <p:spPr>
          <a:xfrm>
            <a:off x="8643926" y="6189992"/>
            <a:ext cx="335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Photography Development Room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A1AD16-56AC-447D-9024-FACCBCD84F98}"/>
              </a:ext>
            </a:extLst>
          </p:cNvPr>
          <p:cNvSpPr txBox="1"/>
          <p:nvPr/>
        </p:nvSpPr>
        <p:spPr>
          <a:xfrm>
            <a:off x="8643926" y="645264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trike="sngStrike" dirty="0" err="1"/>
              <a:t>jim</a:t>
            </a:r>
            <a:endParaRPr lang="en-US" strike="sngStrike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A25A040-8F00-412E-B6DB-09BE5D6EB9A5}"/>
              </a:ext>
            </a:extLst>
          </p:cNvPr>
          <p:cNvCxnSpPr>
            <a:cxnSpLocks/>
          </p:cNvCxnSpPr>
          <p:nvPr/>
        </p:nvCxnSpPr>
        <p:spPr>
          <a:xfrm flipH="1" flipV="1">
            <a:off x="1316634" y="6782832"/>
            <a:ext cx="7327292" cy="2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7063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1286</Words>
  <Application>Microsoft Office PowerPoint</Application>
  <PresentationFormat>Widescreen</PresentationFormat>
  <Paragraphs>355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CalendasPlus</vt:lpstr>
      <vt:lpstr>Calibri</vt:lpstr>
      <vt:lpstr>Calibri Light</vt:lpstr>
      <vt:lpstr>Google Sans</vt:lpstr>
      <vt:lpstr>Source Serif Pro</vt:lpstr>
      <vt:lpstr>Wingdings</vt:lpstr>
      <vt:lpstr>Office Theme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Custom-tc-cen10</dc:creator>
  <cp:lastModifiedBy>Custom-tc-cen10</cp:lastModifiedBy>
  <cp:revision>22</cp:revision>
  <dcterms:created xsi:type="dcterms:W3CDTF">2023-06-08T18:24:16Z</dcterms:created>
  <dcterms:modified xsi:type="dcterms:W3CDTF">2023-06-08T21:28:57Z</dcterms:modified>
</cp:coreProperties>
</file>